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23999" y="223515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 dirty="0">
                <a:latin typeface="Lato"/>
                <a:ea typeface="Lato"/>
                <a:cs typeface="Lato"/>
                <a:sym typeface="Lato"/>
              </a:rPr>
              <a:t>SKYTRAX AIRLINE </a:t>
            </a:r>
            <a:br>
              <a:rPr lang="en-US" sz="4000" b="1" dirty="0">
                <a:latin typeface="Lato"/>
                <a:ea typeface="Lato"/>
                <a:cs typeface="Lato"/>
                <a:sym typeface="Lato"/>
              </a:rPr>
            </a:br>
            <a:r>
              <a:rPr lang="en-US" sz="4000" b="1" dirty="0">
                <a:latin typeface="Lato"/>
                <a:ea typeface="Lato"/>
                <a:cs typeface="Lato"/>
                <a:sym typeface="Lato"/>
              </a:rPr>
              <a:t>REVIEW ANALYSIS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54300" y="4307425"/>
            <a:ext cx="48834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August 2023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875" y="1589286"/>
            <a:ext cx="2312248" cy="15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68960" y="1118813"/>
            <a:ext cx="5927040" cy="462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i="1" dirty="0">
                <a:latin typeface="Lato"/>
                <a:ea typeface="Lato"/>
                <a:cs typeface="Lato"/>
                <a:sym typeface="Lato"/>
              </a:rPr>
              <a:t>Data Overview</a:t>
            </a:r>
            <a:endParaRPr sz="1300" b="1" i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The data comprised of </a:t>
            </a:r>
            <a:r>
              <a:rPr lang="en-US" sz="1300" b="1" dirty="0">
                <a:latin typeface="Lato"/>
                <a:ea typeface="Lato"/>
                <a:cs typeface="Lato"/>
                <a:sym typeface="Lato"/>
              </a:rPr>
              <a:t>3621 online reviews 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300" b="1" dirty="0">
                <a:latin typeface="Lato"/>
                <a:ea typeface="Lato"/>
                <a:cs typeface="Lato"/>
                <a:sym typeface="Lato"/>
              </a:rPr>
              <a:t>Skytrax,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 an airline review and rating website.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The reviews were categorized into </a:t>
            </a:r>
            <a:r>
              <a:rPr lang="en-US" sz="1300" b="1" dirty="0">
                <a:latin typeface="Lato"/>
                <a:ea typeface="Lato"/>
                <a:cs typeface="Lato"/>
                <a:sym typeface="Lato"/>
              </a:rPr>
              <a:t>positive, negative, and neutral sentiments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dirty="0">
                <a:latin typeface="Lato"/>
                <a:ea typeface="Lato"/>
                <a:cs typeface="Lato"/>
                <a:sym typeface="Lato"/>
              </a:rPr>
              <a:t>Methodology</a:t>
            </a:r>
            <a:endParaRPr lang="en-US"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Topic modelling, Sentiment analysis, Word cloud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i="1" dirty="0">
                <a:latin typeface="Lato"/>
                <a:ea typeface="Lato"/>
                <a:cs typeface="Lato"/>
                <a:sym typeface="Lato"/>
              </a:rPr>
              <a:t>Key takeaways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From the reviews </a:t>
            </a:r>
            <a:r>
              <a:rPr lang="en-US" sz="1300" b="1" dirty="0">
                <a:latin typeface="Lato"/>
                <a:ea typeface="Lato"/>
                <a:cs typeface="Lato"/>
                <a:sym typeface="Lato"/>
              </a:rPr>
              <a:t>70.76% were positive, 28.61% negative and 0.63% neutral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The word cloud shows that the key topics within the reviews include </a:t>
            </a:r>
            <a:r>
              <a:rPr lang="en-US" sz="1300" b="1" dirty="0">
                <a:latin typeface="Lato"/>
                <a:ea typeface="Lato"/>
                <a:cs typeface="Lato"/>
                <a:sym typeface="Lato"/>
              </a:rPr>
              <a:t>service, time, food, seat and crew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The positive reviews emphasized on </a:t>
            </a:r>
            <a:r>
              <a:rPr lang="en-US" sz="1300" b="1" dirty="0">
                <a:latin typeface="Lato"/>
                <a:ea typeface="Lato"/>
                <a:cs typeface="Lato"/>
                <a:sym typeface="Lato"/>
              </a:rPr>
              <a:t>smooth operations, attentive staff, comfortable seating and quality lounges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The negative reviews revolved around </a:t>
            </a:r>
            <a:r>
              <a:rPr lang="en-US" sz="1300" b="1" dirty="0">
                <a:latin typeface="Lato"/>
                <a:ea typeface="Lato"/>
                <a:cs typeface="Lato"/>
                <a:sym typeface="Lato"/>
              </a:rPr>
              <a:t>flight delays, customer service issues, uncomfortable seats and challenges with boarding and communication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i="1" dirty="0">
                <a:latin typeface="Lato"/>
                <a:ea typeface="Lato"/>
                <a:cs typeface="Lato"/>
                <a:sym typeface="Lato"/>
              </a:rPr>
              <a:t>Proposed Solution</a:t>
            </a:r>
            <a:endParaRPr sz="1300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Focus on improving flight experience, seating comfort, service quality, and punctuality. 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834" y="1852305"/>
            <a:ext cx="4992109" cy="315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</Words>
  <Application>Microsoft Office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Lato</vt:lpstr>
      <vt:lpstr>Calibri</vt:lpstr>
      <vt:lpstr>Arial</vt:lpstr>
      <vt:lpstr>Office Theme</vt:lpstr>
      <vt:lpstr>SKYTRAX AIRLINE  REVIEW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Review Insights  From Online Reviews</dc:title>
  <cp:lastModifiedBy>Paul Elliot</cp:lastModifiedBy>
  <cp:revision>3</cp:revision>
  <dcterms:modified xsi:type="dcterms:W3CDTF">2023-08-12T15:00:11Z</dcterms:modified>
</cp:coreProperties>
</file>