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4F48-A2E5-B32E-C01B-BC1017A8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420AD-F8A2-863B-2B2D-B12971A85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99EFE-AA28-AEEC-C0BE-789EE045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67042-1E74-D6C0-5D0D-DC482371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0DF8-86C4-53F7-2AF8-51273F40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3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CE23-B432-9FB1-B5BB-B471DFBC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4BABB-12B1-A965-45C5-0F9C19C61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8457C-8890-4869-E0A5-55504417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FF50F-C91A-9C9C-733B-92C6E140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0192-3F8C-92D7-40E4-56FE69A5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A6E27-A63B-1562-BEC0-8288BF46C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D8093-E1E3-BA2B-8E86-D4D7C3F90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F7DC-D1F1-4CBB-4133-C7AFEF1D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DAEF6-9966-9B28-65DC-866DDC69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EFADF-6984-9B34-9FE7-4230AA05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F3FB-4114-60BB-859E-F38286E7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27C4-348D-ACC0-94AF-72E86777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15B79-B2DB-8D5F-3FB3-70D74930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A8015-D93D-05B9-89EA-12D67FE8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E3229-9659-3428-2BA9-6733092D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4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D846-2653-6698-BD4E-2DFFCDC7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6F66E-8779-2A3A-D9FB-32C07CDD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2A324-9987-CB8D-467A-47CE948C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D2462-A397-64D3-E78B-95BD4C8A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3EB6-D17E-C3BA-1772-DD9614B9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5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6EE4-2A10-D58A-5FCB-25BF6DA6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B2A6-6DBD-E548-F64A-4CB7F4AEE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66D30-85DF-6AB7-5FB5-F5DA728F1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44F97-A084-0BF9-5B79-998DE75E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D13ED-DA19-F6D9-0980-618E6222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79438-CB1C-535A-03E3-3C196446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4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1C26-F62B-4861-8788-0DD9921A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9CECC-3050-8B43-FB0C-B634EE945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34394-6CD4-96CC-A92E-83386AD34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9A2F2-F12E-C4CF-BB91-B058A51BD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06493-2647-C2E6-3494-A32C11326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6BF20-D61F-CEA6-691F-61815351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60002-51E8-27BD-8114-3747D24D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BAD65-08FC-AD86-F7BC-485F513D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1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4CB1-C03C-111B-3DE7-635B1AEB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ED860-6808-55DC-5DEC-368A62BA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3E463-BCE4-D766-CA4B-C13BCDD9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0EDF0-913A-3483-0FF5-5752FABB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4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A5DA8-A8AB-E4B9-9B2E-1F805C21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4B272-C8F9-F217-183C-F6F42C80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2683A-76B1-4A91-8D61-1C70A07A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7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526C-7892-39B4-08F2-9C0A4CEF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B5F4-2AF8-E111-F4DB-A7E9FFE6B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7A48B-815D-9A0E-652C-D9A42D5ED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155FE-C88D-02EC-1E3B-D62855CE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C3F57-2059-F395-16A2-1B52C95D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AA596-2397-50E6-8193-747158DF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7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5CC2-2747-A96F-B6FD-AAF54CBC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A96BB-3859-CC3D-2D5C-4295B46BF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CBF39-11EF-F1A1-2FAA-3EEE87F20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A9985-394F-17E9-5711-F2DFA155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CFF5F-9B60-7BD7-7EB6-BB937B40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65D77-9356-8494-BFB9-44A5B635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387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E6E87-CF6A-71C4-A2C0-D2497943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25B85-2444-214B-7DC2-E2A33CA76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AC834-F7EA-953F-71E3-C2EA79816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0DEC-773C-384F-FDC8-464724893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7C71-AAE6-6F9F-A330-1682C2D31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8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523999" y="223515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000" b="1" dirty="0">
                <a:latin typeface="Lato"/>
                <a:ea typeface="Lato"/>
                <a:cs typeface="Lato"/>
                <a:sym typeface="Lato"/>
              </a:rPr>
              <a:t>PREDICTING CUSTOMER</a:t>
            </a:r>
            <a:br>
              <a:rPr lang="en-US" sz="4000" b="1" dirty="0">
                <a:latin typeface="Lato"/>
                <a:ea typeface="Lato"/>
                <a:cs typeface="Lato"/>
                <a:sym typeface="Lato"/>
              </a:rPr>
            </a:br>
            <a:r>
              <a:rPr lang="en-US" sz="4000" b="1" dirty="0">
                <a:latin typeface="Lato"/>
                <a:ea typeface="Lato"/>
                <a:cs typeface="Lato"/>
                <a:sym typeface="Lato"/>
              </a:rPr>
              <a:t>BUYING FEATURES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654300" y="4307425"/>
            <a:ext cx="48834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August 2023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875" y="1589286"/>
            <a:ext cx="2312248" cy="154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idx="1"/>
          </p:nvPr>
        </p:nvSpPr>
        <p:spPr>
          <a:xfrm>
            <a:off x="168960" y="1518249"/>
            <a:ext cx="5927040" cy="462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i="1" dirty="0">
                <a:latin typeface="Lato"/>
                <a:ea typeface="Lato"/>
                <a:cs typeface="Lato"/>
                <a:sym typeface="Lato"/>
              </a:rPr>
              <a:t>Data Overview</a:t>
            </a:r>
            <a:endParaRPr sz="1400" b="1" i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•"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The dataset comprises </a:t>
            </a:r>
            <a:r>
              <a:rPr lang="en-US" sz="1400" b="1" dirty="0">
                <a:latin typeface="Lato"/>
                <a:ea typeface="Lato"/>
                <a:cs typeface="Lato"/>
                <a:sym typeface="Lato"/>
              </a:rPr>
              <a:t>customer booking information</a:t>
            </a: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, encompassing various attributes related to </a:t>
            </a:r>
            <a:r>
              <a:rPr lang="en-US" sz="1400" b="1" dirty="0">
                <a:latin typeface="Lato"/>
                <a:ea typeface="Lato"/>
                <a:cs typeface="Lato"/>
                <a:sym typeface="Lato"/>
              </a:rPr>
              <a:t>flight bookings.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•"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The target variable, "</a:t>
            </a:r>
            <a:r>
              <a:rPr lang="en-US" sz="1400" b="1" dirty="0">
                <a:latin typeface="Lato"/>
                <a:ea typeface="Lato"/>
                <a:cs typeface="Lato"/>
                <a:sym typeface="Lato"/>
              </a:rPr>
              <a:t>booking complete</a:t>
            </a: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," indicates whether a booking was successfully completed.</a:t>
            </a:r>
          </a:p>
          <a:p>
            <a:pPr marL="14605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IN" sz="1400" dirty="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dirty="0">
                <a:latin typeface="Lato"/>
                <a:ea typeface="Lato"/>
                <a:cs typeface="Lato"/>
                <a:sym typeface="Lato"/>
              </a:rPr>
              <a:t>Methodology</a:t>
            </a:r>
            <a:endParaRPr lang="en-US" sz="14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Linear Regression Model, XG Boost Classifier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i="1" dirty="0">
                <a:latin typeface="Lato"/>
                <a:ea typeface="Lato"/>
                <a:cs typeface="Lato"/>
                <a:sym typeface="Lato"/>
              </a:rPr>
              <a:t>Key takeaways</a:t>
            </a:r>
            <a:endParaRPr sz="14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•"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The XGBoost model attains an accuracy of</a:t>
            </a:r>
            <a:r>
              <a:rPr lang="en-US" sz="1400" b="1" dirty="0">
                <a:latin typeface="Lato"/>
                <a:ea typeface="Lato"/>
                <a:cs typeface="Lato"/>
                <a:sym typeface="Lato"/>
              </a:rPr>
              <a:t> 0.8512, which is 85%.</a:t>
            </a:r>
            <a:endParaRPr lang="en-US" sz="14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•"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Features positively correlated with booking completion - </a:t>
            </a:r>
            <a:r>
              <a:rPr lang="en-US" sz="1400" b="1" dirty="0">
                <a:latin typeface="Lato"/>
                <a:ea typeface="Lato"/>
                <a:cs typeface="Lato"/>
                <a:sym typeface="Lato"/>
              </a:rPr>
              <a:t>Extra baggage, preferred seat, in-flight meals and flight hour</a:t>
            </a: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•"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Features negatively correlated with booking purchase - </a:t>
            </a:r>
            <a:r>
              <a:rPr lang="en-US" sz="1400" b="1" dirty="0">
                <a:latin typeface="Lato"/>
                <a:ea typeface="Lato"/>
                <a:cs typeface="Lato"/>
                <a:sym typeface="Lato"/>
              </a:rPr>
              <a:t>Purchase lead, length of stay and flight duration</a:t>
            </a: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C6BC6E-A861-D188-4848-B7A89DD5B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8249"/>
            <a:ext cx="5927040" cy="370429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100</Words>
  <Application>Microsoft Office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Arial</vt:lpstr>
      <vt:lpstr>Lato</vt:lpstr>
      <vt:lpstr>Calibri Light</vt:lpstr>
      <vt:lpstr>Office Theme</vt:lpstr>
      <vt:lpstr>PREDICTING CUSTOMER BUYING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Review Insights  From Online Reviews</dc:title>
  <cp:lastModifiedBy>Paul Elliot</cp:lastModifiedBy>
  <cp:revision>6</cp:revision>
  <dcterms:modified xsi:type="dcterms:W3CDTF">2023-08-16T04:48:21Z</dcterms:modified>
</cp:coreProperties>
</file>