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5" r:id="rId6"/>
    <p:sldId id="266" r:id="rId7"/>
    <p:sldId id="259" r:id="rId8"/>
    <p:sldId id="260" r:id="rId9"/>
    <p:sldId id="261" r:id="rId10"/>
    <p:sldId id="269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/>
    <p:restoredTop sz="87722"/>
  </p:normalViewPr>
  <p:slideViewPr>
    <p:cSldViewPr snapToGrid="0" snapToObjects="1">
      <p:cViewPr>
        <p:scale>
          <a:sx n="117" d="100"/>
          <a:sy n="117" d="100"/>
        </p:scale>
        <p:origin x="18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47EB7-14F4-C448-9567-82C584B05188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A353-842D-DA4F-AE33-94A98AFB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www.youtube.com/watch?v=KF6sLCeBj0s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s://ralucanicola.github.io/cholera-map-3D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1:27 onwards</a:t>
            </a:r>
            <a:r>
              <a:rPr lang="en-US" baseline="0" dirty="0" smtClean="0">
                <a:hlinkClick r:id="rId3"/>
              </a:rPr>
              <a:t>: </a:t>
            </a:r>
            <a:r>
              <a:rPr lang="en-US" dirty="0" smtClean="0">
                <a:hlinkClick r:id="rId3"/>
              </a:rPr>
              <a:t>https://www.youtube.com/watch?v=KF6sLCeBj0s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FA353-842D-DA4F-AE33-94A98AFB4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https://ralucanicola.github.io/cholera-map-3D/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FA353-842D-DA4F-AE33-94A98AFB4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Snow's map essentially proved that cholera was spread by contaminated water and disproved the prevailing miasma theory, which believed that diseases like cholera were transmitted by bad air.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FA353-842D-DA4F-AE33-94A98AFB4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you predict how many eggs your chickens will lay the next day? The</a:t>
            </a:r>
            <a:r>
              <a:rPr lang="en-US" baseline="0" dirty="0" smtClean="0"/>
              <a:t> next week?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FA353-842D-DA4F-AE33-94A98AFB4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6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8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CAAB-BEDF-114D-B3DF-077F85B39DA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185E-B04C-6243-B08C-239322C1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7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KF6sLCeBj0s" TargetMode="Externa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B_sGjs7ABJe/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82790" y="2653990"/>
            <a:ext cx="3925230" cy="1182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Science</a:t>
            </a:r>
            <a:r>
              <a:rPr lang="en-US" dirty="0" smtClean="0">
                <a:solidFill>
                  <a:schemeClr val="tx1"/>
                </a:solidFill>
              </a:rPr>
              <a:t>???? What?????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0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draw a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7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Results!?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65" y="2044223"/>
            <a:ext cx="7316651" cy="3755621"/>
          </a:xfrm>
        </p:spPr>
      </p:pic>
    </p:spTree>
    <p:extLst>
      <p:ext uri="{BB962C8B-B14F-4D97-AF65-F5344CB8AC3E}">
        <p14:creationId xmlns:p14="http://schemas.microsoft.com/office/powerpoint/2010/main" val="17386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most important?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4" y="1690688"/>
            <a:ext cx="11595712" cy="4824254"/>
          </a:xfrm>
        </p:spPr>
      </p:pic>
    </p:spTree>
    <p:extLst>
      <p:ext uri="{BB962C8B-B14F-4D97-AF65-F5344CB8AC3E}">
        <p14:creationId xmlns:p14="http://schemas.microsoft.com/office/powerpoint/2010/main" val="67762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get better results next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 </a:t>
            </a:r>
            <a:r>
              <a:rPr lang="mr-IN" dirty="0" smtClean="0"/>
              <a:t>–</a:t>
            </a:r>
            <a:r>
              <a:rPr lang="en-US" dirty="0" smtClean="0"/>
              <a:t> lots of it!</a:t>
            </a:r>
          </a:p>
          <a:p>
            <a:r>
              <a:rPr lang="en-US" dirty="0" smtClean="0"/>
              <a:t>Use a better model </a:t>
            </a:r>
            <a:r>
              <a:rPr lang="mr-IN" dirty="0" smtClean="0"/>
              <a:t>–</a:t>
            </a:r>
            <a:r>
              <a:rPr lang="en-US" dirty="0" smtClean="0"/>
              <a:t> we need to understand some math and learn how to code to improve this!</a:t>
            </a:r>
          </a:p>
          <a:p>
            <a:r>
              <a:rPr lang="en-US" dirty="0" smtClean="0"/>
              <a:t>Better ideas of what increases or decreases egg output</a:t>
            </a:r>
          </a:p>
          <a:p>
            <a:pPr lvl="1"/>
            <a:r>
              <a:rPr lang="en-US" dirty="0" smtClean="0"/>
              <a:t>Ask a chicken farmer for expert advice</a:t>
            </a:r>
          </a:p>
          <a:p>
            <a:pPr lvl="1"/>
            <a:r>
              <a:rPr lang="en-US" dirty="0" smtClean="0"/>
              <a:t>Age of chicken?</a:t>
            </a:r>
          </a:p>
          <a:p>
            <a:pPr lvl="1"/>
            <a:r>
              <a:rPr lang="en-US" dirty="0" smtClean="0"/>
              <a:t>Chicken happiness? </a:t>
            </a:r>
          </a:p>
          <a:p>
            <a:pPr lvl="1"/>
            <a:r>
              <a:rPr lang="en-US" dirty="0" smtClean="0"/>
              <a:t>What does the chicken eat? Is it good for them? </a:t>
            </a:r>
          </a:p>
          <a:p>
            <a:pPr lvl="1"/>
            <a:r>
              <a:rPr lang="en-US" dirty="0" smtClean="0"/>
              <a:t>Are the chickens safe? Or are they stressed?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83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54" y="1119459"/>
            <a:ext cx="2680939" cy="13404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012" y="4261315"/>
            <a:ext cx="3619500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0" y="4103357"/>
            <a:ext cx="4113612" cy="2128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12" y="736297"/>
            <a:ext cx="2857500" cy="28448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482790" y="2653990"/>
            <a:ext cx="3925230" cy="1182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Science</a:t>
            </a:r>
            <a:r>
              <a:rPr lang="en-US" dirty="0" smtClean="0">
                <a:solidFill>
                  <a:schemeClr val="tx1"/>
                </a:solidFill>
              </a:rPr>
              <a:t>???? What?????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4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Blue vs Kasparov Chess Master (1997)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https://www.youtube.com/watch?v=KF6sLCeBj0s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4663"/>
            <a:ext cx="9944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Snow &amp; Cholera (1854)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9864"/>
            <a:ext cx="7391400" cy="4877383"/>
          </a:xfrm>
        </p:spPr>
      </p:pic>
    </p:spTree>
    <p:extLst>
      <p:ext uri="{BB962C8B-B14F-4D97-AF65-F5344CB8AC3E}">
        <p14:creationId xmlns:p14="http://schemas.microsoft.com/office/powerpoint/2010/main" val="175381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" y="365125"/>
            <a:ext cx="7757160" cy="5799451"/>
          </a:xfrm>
        </p:spPr>
      </p:pic>
    </p:spTree>
    <p:extLst>
      <p:ext uri="{BB962C8B-B14F-4D97-AF65-F5344CB8AC3E}">
        <p14:creationId xmlns:p14="http://schemas.microsoft.com/office/powerpoint/2010/main" val="115849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82" y="1825625"/>
            <a:ext cx="6888035" cy="4351338"/>
          </a:xfrm>
        </p:spPr>
      </p:pic>
    </p:spTree>
    <p:extLst>
      <p:ext uri="{BB962C8B-B14F-4D97-AF65-F5344CB8AC3E}">
        <p14:creationId xmlns:p14="http://schemas.microsoft.com/office/powerpoint/2010/main" val="177918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139321"/>
            <a:ext cx="12192000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"/>
              </a:rPr>
              <a:t>  </a:t>
            </a:r>
            <a:endParaRPr kumimoji="0" lang="en-US" altLang="en-US" sz="38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8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oto by Barbra-Anne on May 02, 2020. Image may contain: food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27" y="365125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9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8" y="1825625"/>
            <a:ext cx="10481464" cy="4351338"/>
          </a:xfrm>
        </p:spPr>
      </p:pic>
    </p:spTree>
    <p:extLst>
      <p:ext uri="{BB962C8B-B14F-4D97-AF65-F5344CB8AC3E}">
        <p14:creationId xmlns:p14="http://schemas.microsoft.com/office/powerpoint/2010/main" val="58694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70" y="1027906"/>
            <a:ext cx="6288368" cy="4787735"/>
          </a:xfrm>
        </p:spPr>
      </p:pic>
    </p:spTree>
    <p:extLst>
      <p:ext uri="{BB962C8B-B14F-4D97-AF65-F5344CB8AC3E}">
        <p14:creationId xmlns:p14="http://schemas.microsoft.com/office/powerpoint/2010/main" val="14181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185</Words>
  <Application>Microsoft Macintosh PowerPoint</Application>
  <PresentationFormat>Widescreen</PresentationFormat>
  <Paragraphs>26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Deep Blue vs Kasparov Chess Master (1997)</vt:lpstr>
      <vt:lpstr>John Snow &amp; Cholera (1854)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draw a chart</vt:lpstr>
      <vt:lpstr>Our Results!?</vt:lpstr>
      <vt:lpstr>What was most important?</vt:lpstr>
      <vt:lpstr>How can we get better results next time?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Gunn</dc:creator>
  <cp:lastModifiedBy>Elliot Gunn</cp:lastModifiedBy>
  <cp:revision>7</cp:revision>
  <dcterms:created xsi:type="dcterms:W3CDTF">2020-05-07T01:36:21Z</dcterms:created>
  <dcterms:modified xsi:type="dcterms:W3CDTF">2020-05-07T02:25:20Z</dcterms:modified>
</cp:coreProperties>
</file>