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5" autoAdjust="0"/>
    <p:restoredTop sz="95223" autoAdjust="0"/>
  </p:normalViewPr>
  <p:slideViewPr>
    <p:cSldViewPr>
      <p:cViewPr>
        <p:scale>
          <a:sx n="113" d="100"/>
          <a:sy n="113" d="100"/>
        </p:scale>
        <p:origin x="-144" y="184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1/2020.05.15.20103077%20%5b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researchgate.net/publication/216632172_The_Mathematics_of_Infectious_Diseases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98/rspa.1927.0118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s://www.mathworks.com/help/matlab/ref/ode45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4892" y="10548381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30448" y="3668581"/>
            <a:ext cx="74460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pandemia COVID-19,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foi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amplamente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comunidades.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10798064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4593587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74" y="1705112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9066191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516616" y="8781966"/>
                <a:ext cx="760273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616" y="8781966"/>
                <a:ext cx="7602733" cy="5078313"/>
              </a:xfrm>
              <a:prstGeom prst="rect">
                <a:avLst/>
              </a:prstGeom>
              <a:blipFill>
                <a:blip r:embed="rId4"/>
                <a:stretch>
                  <a:fillRect l="-500" r="-667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549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https://doi.org/10.1098/rspa.1927.0118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https://www.researchgate.net/publication/216632172_The_Mathematics_of_Infectious_Diseases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Yadav, R. S. (2020). Mathematical Modeling and Simulation of SIR Model for COVID-2019 Epidemic Outbreak: A Case Study of India. 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MedRxiv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(Cold Spring Harbor Laboratory).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https://doi.org/10.1101/2020.05.15.20103077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Fig.1 [1]</a:t>
            </a:r>
          </a:p>
          <a:p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817" y="15587092"/>
            <a:ext cx="5142964" cy="975957"/>
          </a:xfrm>
          <a:prstGeom prst="rect">
            <a:avLst/>
          </a:prstGeom>
        </p:spPr>
      </p:pic>
      <p:pic>
        <p:nvPicPr>
          <p:cNvPr id="8" name="Picture 7" descr="A graph showing the number of covid-19 infecting the coronavirus&#10;&#10;AI-generated content may be incorrect.">
            <a:extLst>
              <a:ext uri="{FF2B5EF4-FFF2-40B4-BE49-F238E27FC236}">
                <a16:creationId xmlns:a16="http://schemas.microsoft.com/office/drawing/2014/main" id="{D18D719E-A748-DFF8-8EB5-55957FF70F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7347" y="7557492"/>
            <a:ext cx="4333005" cy="2836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14128-CBDD-DF46-C9F3-0A894A3ABD01}"/>
              </a:ext>
            </a:extLst>
          </p:cNvPr>
          <p:cNvSpPr txBox="1"/>
          <p:nvPr/>
        </p:nvSpPr>
        <p:spPr>
          <a:xfrm>
            <a:off x="1997396" y="17042534"/>
            <a:ext cx="5540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Condições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S(0) = 1000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susceptíveis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I(0) = 1 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R(0) = 0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nenhum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= 0.002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pessoa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semana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endParaRPr lang="en-US" sz="20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 = 0.15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80C50-855B-8BC4-AEB3-928CA1974D42}"/>
              </a:ext>
            </a:extLst>
          </p:cNvPr>
          <p:cNvSpPr txBox="1"/>
          <p:nvPr/>
        </p:nvSpPr>
        <p:spPr>
          <a:xfrm>
            <a:off x="878031" y="10347088"/>
            <a:ext cx="787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Fig.3-</a:t>
            </a:r>
            <a:r>
              <a:rPr lang="en-US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Simulation for COVID-2019 epidemic state of India from 7-May 2020 </a:t>
            </a:r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</a:p>
        </p:txBody>
      </p:sp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9B3319CA-F5DB-1A88-C53E-A3AC486D65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6616" y="3777480"/>
            <a:ext cx="7663788" cy="49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15161</TotalTime>
  <Words>1025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810</cp:revision>
  <dcterms:created xsi:type="dcterms:W3CDTF">2009-10-20T17:24:39Z</dcterms:created>
  <dcterms:modified xsi:type="dcterms:W3CDTF">2025-10-21T13:03:17Z</dcterms:modified>
</cp:coreProperties>
</file>