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0" r:id="rId4"/>
    <p:sldId id="257" r:id="rId5"/>
    <p:sldId id="303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64" r:id="rId14"/>
    <p:sldId id="265" r:id="rId15"/>
    <p:sldId id="266" r:id="rId16"/>
    <p:sldId id="267" r:id="rId17"/>
    <p:sldId id="279" r:id="rId19"/>
    <p:sldId id="268" r:id="rId20"/>
    <p:sldId id="277" r:id="rId21"/>
    <p:sldId id="278" r:id="rId22"/>
    <p:sldId id="271" r:id="rId23"/>
    <p:sldId id="272" r:id="rId24"/>
    <p:sldId id="273" r:id="rId25"/>
    <p:sldId id="274" r:id="rId26"/>
    <p:sldId id="275" r:id="rId27"/>
    <p:sldId id="276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 varScale="1">
        <p:scale>
          <a:sx n="86" d="100"/>
          <a:sy n="86" d="100"/>
        </p:scale>
        <p:origin x="-6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1-06-12T13:03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17073 9001,'0'0,"0"24,24 0,-24 0,0-24,24 0,-24 23,0 1,0 0,0 0,0-24,0 24,0-1,0 1,0 0,0 0,0-24,0 24,0-1,0 1,0 0,0-24,0 24,0 0,0 0,0-1,0-23,0 24,0 0,0 0,0 0,0-24,0 23,0-23,0 24,0 0,0 0,0 0,0-24,0 23,0 1,0 0,0 0,0 0,24-24,-24 0,0 24,0-1,0 1,0 0,0-24,0 24,0 0,0-1,0 1,0-24,0 24,0 0,0 0,0-1,0 1,0-24,0 24,0 0,0 0,0 0,0-24,0 23,0 1,0 0,0 0,0 0,0-24,0 23,0 1,0 0,0 0,0-24,0 24,0-1,0 1,0 0,0 0,0-24,0 24,0 0,0-1,0 1,0-24,0 24,0 0,0 0,0-24,0 23,0-23,0 24,0 0,0 0,0 0,0-1,0-23,0 24,0 0,0 0</inkml:trace>
  <inkml:trace contextRef="#ctx0" brushRef="#br0">15859 11740,'0'-24,"24"24,-24 0,23 0,1 0,0 0,0 0,0 0,-24 0,23 0,-23 0,24 0,-24 0,24 0,0 0,-24 0,0 24,0-1,0 1,0 0,0-24,0 24,0 23,0-23,0 0,0-24,0 24,0 0,0-1,0-23,0 24,0 0,0-24,0 0,0 24,-24-24,0 24,24 0,-24-24,24 0,0 23,-23-23,-1 0,0 0,0 0,24 0,-24 0,24 0,24 0,0 0,0 0,0 0,-1 0,1 0,0 0,0 0,0 0,-24 0,23 0,1 0,-24 0,24 0,-24 24,24-24,-24 24,0-24,0 24,0 0,0-1,0-23,0 24,0 0,0 0,0 0,0-24,0 23,0 1,0 0,0-24,0 24,0-24,0 0,0 24,-24-24,24 24,-24-24,0 0,24 23,0 1,0-24,-23 0,23 0,-24 0,0 0,0 0,24 24,-24-24,24 0,-23 0,-1 0,0 0,24 0,-24 0,24-24,0 24,-24 0,1-24,-1 24</inkml:trace>
  <inkml:trace contextRef="#ctx0" brushRef="#br0">16645 11906,'0'0,"-24"0,24 0,-24 0,24 24,0-24,0 24,-24 0,24-24,0 23,0-23,0 0,-24 0,24 24,-23 0,23 0,0 0,0 0,0-24,-24 0,24 23,0 1,-24-24,24 24,0 0,0-24,0 24,0-1,0 1,0 0,0 0,0-24,0 24,0-1,0 1,0-24,0 24,0-24,24 0,-24 24,24-24,-24 24,23 0,1-24,-24 23,0-23,24 24,-24-24,0 0,24 0,0 0,-24 0,23 0,-23 0,0 0,24 0,-24 0,24 0,-24-24,24 24,0-23,-24-1,23 24,-23-24,0 24,0 0,0-24,0 0,24 24,-24-24,0 1,0 23,24 0,-24-24,24 0,-24 0,0 0,0 1,0 23,0-24,0 0,0 0,0 0,0 24,0-23,0-1,0 0,0 0,0 0,0 24,0-24,-24 24,24-23,0-1,0 0,-24 24,24 0,0 0,0-24,-24 24,1-24,23 24,0-23,-24 23,0 0,24-24,-24 24,24 0,-24 0,24 0,-23 24,23-1,-24-23,24 24,0-24,-24 0,24 24,0 0,0 0</inkml:trace>
  <inkml:trace contextRef="#ctx0" brushRef="#br0">17264 11478,'0'0,"0"0,0 0,0 0,0 23,0 1,0 0,24-24,-24 0,0 24,0 0,0-1,0 1,0 0,0-24,23 24,-23 0,0 0,0-1,0-23,0 24,0-24,0 0,0-24,0 1,0-1,0 0,0 24,0-24,0 0</inkml:trace>
  <inkml:trace contextRef="#ctx0" brushRef="#br0">17311 11573,'24'0,"-24"-24,0 24,24 0,0 0,-24-24,24 24,-24-24,23 24,-23 0,24 0,0 0,0 0,0 0,-1 0,-23 0,24 0,0 0,0 0,0 0,-24 0,23 0,1 0,0 0,0 0,0 0,-24 0,0 24,0 0,0-24,0 0,0 24,0 0,-24-24,24 23,-24-23,24 24,-24-24,24 24,0-24,0 24,0 0,-24-24,24 24,0-1,0-23,-71 24,47-24,24 24,-24-24</inkml:trace>
  <inkml:trace contextRef="#ctx0" brushRef="#br0">17311 11811,'0'0,"24"0,0 0,0 0,0 0,-24 0,23 0,1 0,0 0,0 0,-24 0,24 0,-1 0,1 0,0 0,-24 0,24 0</inkml:trace>
  <inkml:trace contextRef="#ctx0" brushRef="#br0">17240 11978,'24'0,"-24"0,24 0,-1 0,1 0,0 0,0 0,-24-24,24 24,-1 0,1 0,-24 0,24 0,-24 0,24 0,0 0,-1 0,-23-24,24 24,0 0,-24 0,24 0,0 0,-24-24,23 24,1 0,-24 0,24 0,0 0,-24 0,24 0,0 0,-24 0,23 0,1 0,0 0,0 0,0 0</inkml:trace>
  <inkml:trace contextRef="#ctx0" brushRef="#br0">17454 11954,'0'24,"-24"-1,24 1,0-24,-23 24,23 0,0 0,0-24,0 24,0-1,0-23,0 0,0 24,0 0,-24-24,24 24,0 0,0-24,0 0,24 0,-1 0,1 0,0 0,-24 0,24 0,0 0,-1 0,-23 0,24 0,0 0,-24 0,24 0,0 0,-24-24,23 24,1 0,0 0,-24-24,0 24,24 0,-24-24,24 24,0 0,-1 0,-23 0,0 24,0 0,0 0,0-24,0 23,0 1,0 0,0 0,0-24,0 0,0 24,0-1,0 1,0 0,0 0,0-24,0 24,0 0,0-1,-23 1,23-24,0 24,-24-24,24 24,0 0,-24-1,24 1,0-24,-24 24,0-24,24 24,-24-24,24 24,-23-24,-1 0,24 23,0-23,0 0,0 24,-24-24,24 0,-24 0,0 0,1 0,23 0,-24-24,0 24,0-23,24-1,-24 24,24-24,0 24,0 0,-23-24,23 0,-24 1,24-1,-24 24,24-24,-24 24,24 0,-24 0,24-24</inkml:trace>
  <inkml:trace contextRef="#ctx0" brushRef="#br0">18192 11835,'0'0,"0"0,0 24,0-1,0 1,0 0,0-24,0 24,0 0,0-1,0 1,0-24,0 24,0 0,0 0,0 0,0-1,0-23,0 24,0 0,0 0,0 0,0-24,0 47,0-23,0 0,0 0,0-24,0-24,0 0,0 0,0 24,0-24,0 1,0-1,0 0,0 0,0 24</inkml:trace>
  <inkml:trace contextRef="#ctx0" brushRef="#br0">18216 11954,'0'0,"24"0,0 0,0-24,-1 24,-23 0,24 0,0 0,-24-24,24 24,0 0,-1 0,-23 0,24 0,0 0,0 0,0 0,-24 0,24 0,-1 0,1 0,0 0,0 0,-24 24,0-24,24 0,-1 0,1 0,0 0,-24 0,24 0,0 0,0 0,-1 0,-23 0,24 0,0 0,-24 0,24 0,0 0,-1 0,-23 0,24 0,-24 0,0 24,0 0,0-1,0 1,0 0,0-24,0 24,0 0,0 0,0-24,0 23,0-23,0 24,0 0,-24-24,24 24,0 0,0-1,-23-23,23 0,0 24,-24-24,24 24,0 0,-24-24,24 24,-24-24,24 0,-24 0,1 0,-1 0</inkml:trace>
  <inkml:trace contextRef="#ctx0" brushRef="#br0">18264 12382,'0'0,"0"0,24 0,-1 0,-23 0,24-23,0 23,0 0,0 0,-1 0,-23 0,24 0,-24-24,24 24,0 0,0 0,-24 0,24 0,-1 0,1 0,0 0,0 0,-24 0,24 0,-1 0,1 0,0 0,-24 0,24 0,-24 0,24 0,0 0,-1 0,-23 0</inkml:trace>
  <inkml:trace contextRef="#ctx0" brushRef="#br0">18621 11311,'0'0,"0"24,0 0,0-1,0 1,0-24,0 24,0 0,0 0,0-1,0-23,0 24,0 0,0 0,0 0,0-1,0-23,0 24,0 0,0 0,0 0,0-24,0 24,0-1,0 1,0 0,0 0,0-24,-24 0,24 47,0-23,0 0,0 0,0 0,0-24,0 0,0 0,0 23,-24-23,24 24,0 0,0 0,0-24,0 24,0-24,0 24,0-1,0 1,0 0,0-24,0 0,0 24,0 0,0-1,0 1,0-24,-23 24,23 0,0 0,0-1,0-23,-24 24,24 0,0 0,0 0,0 0,0-24,0 23,0 1,0 0,0 0,0-24,0 24,0-1,0 1,0 0,0 0,0-24,0 0,0 24,0-1,0 1,0 0,0-24,0 0,0 24,0 0,0 0,0-1,0 1,0-24</inkml:trace>
  <inkml:trace contextRef="#ctx0" brushRef="#br0">19359 11644,'0'0,"0"24,0 0,0-24,0 24,0 23,0 1,0-24,0-24,0 71,0 24,0 25,0-73,0-23,0 0,0 0,0 23,0-23,0-24,0 24,0 0,0-1,0 1,-24-24,24 48,0-24,0 0,0-1,0-23,0 24,0 0,0 0,0 0,0-1,0-23,0 24,0 0,0 0,0 0,0-24,0 23,0 1,0 0,0 0,0-24,0 0,0 0,24 0,0 0,0 0,0 0,-1 0,-23 0,24 0,0 0,0 0,0 0,-24 0,24 0,-1 0,1 0,0 0,-24 0,24 0,-24 0,24 0,-1 0,1 0,0 0,-24 0,24 0,0 0,-1 0,1 0,0 0,-24 0,24 0</inkml:trace>
  <inkml:trace contextRef="#ctx0" brushRef="#br0">19478 11597,'0'0,"0"23,0-23,24 0,-24 48,0-24,0 0,0 0,0-24,0 23,0 1,0 0,0 0,0 0,0-24,24 0,-24 23,0 1,0 0,0 0,24-24,-24 0,0 24,0-1,24-23,-1 0,1 0,-24 0,0 0,24-23,0 23,0-24,-24-24,23 24,-23 1,0 23,0 0,24 0,-24-24,24 24,-24-24,24 24,-24-24,24 24,-24-24,23 24,-23 0,0-23,0-1,0 24,0-24,24 24,-24 0,0 0</inkml:trace>
  <inkml:trace contextRef="#ctx0" brushRef="#br0">19383 12073,'0'0,"0"0,24 0,0 0,-1 0,1 0,0 0,-24 0,24 0,0 0,0 0,-24 0,23 0,-23 0,0 0,0 0,24 0,-24 0,24 0,0 0,0 0,-24 0,23 0,1 0,-24-24,24 24,0 0,0 0,-24 0,23 0,-23-24,0 0,0-23</inkml:trace>
  <inkml:trace contextRef="#ctx0" brushRef="#br0">19716 11478,'0'0,"0"0,0 23,0 1,0 0,0 0,0 0,0-1,0 1,0 0,0 0,0-24,0 24,0 0,0-1,0 1,0-24,0 24,0 0,0 0,0-1,0 1,0 0,0 0,0 0,0-1,0 1,0 0,0 0,0 0,0 0,0-1,0-23,0 24,0 0,0 0,0 0,0-24,0 23,0 1,0 0,0 0,0-24,0 24,-23-1,23 1,0 0,0 0,0-24,0 24,0 0,0-1,0 1,-24-24,24 0,0 24,0 0,0 0,-24-24,24 23,0 1,-24-24,24 0,0 0,0 0,0-24,0 1</inkml:trace>
  <inkml:trace contextRef="#ctx0" brushRef="#br0">19597 12216,'0'0,"0"24,0-1,-23-23,23 0,-24 24,24 0,-24-24,0 24,24 0,-24-24,0 0,24 23,-23-23,23 0,0 24,-24-24,0 0,24 24</inkml:trace>
  <inkml:trace contextRef="#ctx0" brushRef="#br0">19597 12240,'0'0,"24"0,0 0,-24 0,24 0,-24 0,24 0,-24 23,23-23,1 0,-24 24,24-24,0 0,-24 24,0-24,24 24,-24-24,23 0,1 0,0 0,0 0,-24 24,0-24,24 0,-24 0</inkml:trace>
  <inkml:trace contextRef="#ctx0" brushRef="#br0">20478 11597,'0'0,"-23"0,-1 0,0 0,0 23,-23-23,23 0,0 0,24 24,-24-24,0 24,24-24,-24 0,1 0,-1 0,24 0,-24 0,0 0,24 0,0 24,-24-24,24 24,-23-24,-1 0,24 24,0-1,0-23,0 24,0 0,0 0,0 0,0-1,0-23,0 24,0 0,0 0,0 0,0-24,0 23,0 1,0 0,0 0,0 0,0-24,0 24,0-1,0 1,0 0,0-24,0 24,0 0,0-24,0 23,0 1,0 0,0-24,0 24,-24 0,24-24,0 23,-24-23,24 24,-24-24,24 0,-24 24,24-24,0 0,0 24,0 0,-23-24,23 24,0-24,-24 0,24 23,0 1,0-24,0 24,0-24</inkml:trace>
  <inkml:trace contextRef="#ctx0" brushRef="#br0">20074 11978,'23'0,"1"0,-24 0,24 0,0 0,0 0,-1 0,-23 0,24 0,0 0,0 0,0 0,0 0,-24 0,23-24,1 24,0 24,0-24,-24 0,24 0,-1 0,1 0,0 0,0 0,-24 0,24 0,-1 0,1 0,0 0,-24 0,24 0,-24 0,0 0,-24 0</inkml:trace>
  <inkml:trace contextRef="#ctx0" brushRef="#br0">20383 11978,'0'0,"-24"23,24 1,0-24,0 24,0-24,0 24,0 0,0 0,-23-24,23 0,0 23,0 1,0 0,0 0,0 0,0-24,-24 0,24 23,0 1,0 0,0 0,0-24,0 24,0-1,-24-23,24 24,0-24,0 24,24 0,-24-24,0 24,0 0,0-1,0 1,0-24,0 24,0 0,0 0,0-1,0-23,0 24,0 0,0 0,0 0,0-1,0-23,0 24,0 0,0 0,0 0,0-24,0 24,0-1,0 1,0 0,0 0,0-24,0 24,0-1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8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Pintos Project 2 GUIDE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温帅哥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char**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这个程序至少需要两个东西才能运行：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是参数的字符串数组，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是参数的个数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的前提是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已经实现。因为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涉及到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以上两个功能也是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project2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的核心要求。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看一下用户程序是如何调用一个</a:t>
            </a:r>
            <a:r>
              <a:rPr lang="zh-CN" altLang="en-US" dirty="0"/>
              <a:t>系统调用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/lib/user/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Users\Ian's PC\Desktop\pintos温帅哥project2\syscall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7776864" cy="53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/lib/user/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C:\Users\Ian's PC\Desktop\pintos温帅哥project2\syscall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7843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709240" y="3240360"/>
              <a:ext cx="1731960" cy="1449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709240" y="3240360"/>
                <a:ext cx="1731960" cy="1449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userprog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C:\Users\Ian's PC\Desktop\pintos温帅哥project2\syscall_handler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" y="1484784"/>
            <a:ext cx="917905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以上就是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中用户程序实现的框架。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在了解了这些框架之后，我们又该往什么地方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加入自己的代码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传参数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传参数，也可以理解为压栈。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必须用户线程被创建以及初始化完毕之后（因为这样才有栈的存在）。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也必须在用户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函数被执行之前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参数的传递。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95250"/>
            <a:ext cx="9077325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3" descr="C:\Users\Ian's PC\Desktop\pintos温帅哥project2\memory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457950" cy="68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的具体展开：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–l foo bar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C:\Users\Ian's PC\Desktop\pintos温帅哥project2\stack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27921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先了解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本身已经实现好的框架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对照上图，总结压栈的步骤：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alignment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，使字符部分的长度为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的整数倍。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的时候以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字节为单位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所谓的字符串就是指向每一个独立参数的第一个字符的指针。字符串在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语言中就是第一个字符的地址。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压字符数组的指针（指针的指针），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，返回地址。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main()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值无意义，所以这里返回地址为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压参数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start_process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3710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压字符数组、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参数个数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return address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110892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下面开始考虑实现系统调用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当用户程序调用系统调用以后，会激发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号中断，通过中断向量指向并运行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syscall_handler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（）函数。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syscall_handler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中，根据系统调用号来调用不同的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" y="12974"/>
            <a:ext cx="9139441" cy="65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看一个简单的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函数的例子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的各个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函数的实现都非常简单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本身都已经实现了，我们需要做的仅仅是转换参数。详见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pintos.pdf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9" y="1557045"/>
            <a:ext cx="828092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关键：实现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file*</a:t>
            </a:r>
            <a:r>
              <a:rPr lang="zh-CN" altLang="en-US" dirty="0" smtClean="0"/>
              <a:t>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 </a:t>
            </a:r>
            <a:r>
              <a:rPr lang="en-US" altLang="zh-CN" dirty="0" err="1" smtClean="0"/>
              <a:t>find_fd_elem_by_fd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实现的方式是通过扫描链表。每一个被打开的文件都会被保存到链表中，然后再分配一个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编号。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85698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最后遗留的一个问题：</a:t>
            </a:r>
            <a:endParaRPr lang="zh-CN" altLang="en-US" dirty="0"/>
          </a:p>
        </p:txBody>
      </p:sp>
      <p:pic>
        <p:nvPicPr>
          <p:cNvPr id="3074" name="Picture 2" descr="C:\Users\Ian's PC\Desktop\pintos温帅哥project2\process_exe.bmp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40960" cy="55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两个线程执行顺序的问题（同步）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Thread_create</a:t>
            </a:r>
            <a:r>
              <a:rPr lang="zh-CN" altLang="en-US" dirty="0" smtClean="0"/>
              <a:t>函数创建的线程和内核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线程是等优先级的。因此，会出现一种情况，就是用户用户还没有执行完毕，就被迫让出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，而使得主线程提前结束。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解决办法：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pintos</a:t>
            </a:r>
            <a:r>
              <a:rPr lang="zh-CN" altLang="en-US" dirty="0" smtClean="0"/>
              <a:t>开始跑起来的时候，初始化一个值为</a:t>
            </a:r>
            <a:r>
              <a:rPr lang="en-US" altLang="zh-CN" dirty="0"/>
              <a:t>0</a:t>
            </a:r>
            <a:r>
              <a:rPr lang="zh-CN" altLang="en-US" dirty="0" smtClean="0"/>
              <a:t>的信号量。</a:t>
            </a:r>
            <a:endParaRPr lang="en-US" altLang="zh-CN" dirty="0" smtClean="0"/>
          </a:p>
          <a:p>
            <a:r>
              <a:rPr lang="zh-CN" altLang="en-US" dirty="0" smtClean="0"/>
              <a:t>在主线程执行</a:t>
            </a:r>
            <a:r>
              <a:rPr lang="en-US" altLang="zh-CN" dirty="0" err="1" smtClean="0"/>
              <a:t>thread_create</a:t>
            </a:r>
            <a:r>
              <a:rPr lang="zh-CN" altLang="en-US" dirty="0" smtClean="0"/>
              <a:t>后面加一句 </a:t>
            </a:r>
            <a:r>
              <a:rPr lang="en-US" altLang="zh-CN" dirty="0" err="1" smtClean="0"/>
              <a:t>sema_down</a:t>
            </a:r>
            <a:r>
              <a:rPr lang="zh-CN" altLang="en-US" dirty="0" smtClean="0"/>
              <a:t>来减少这个信号量。因为此时信号量的值为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，所以主线程会被睡眠。</a:t>
            </a:r>
            <a:endParaRPr lang="en-US" altLang="zh-CN" dirty="0" smtClean="0"/>
          </a:p>
          <a:p>
            <a:r>
              <a:rPr lang="zh-CN" altLang="en-US" dirty="0" smtClean="0"/>
              <a:t>当用户线程运行完毕之后，在</a:t>
            </a:r>
            <a:r>
              <a:rPr lang="en-US" altLang="zh-CN" dirty="0" err="1" smtClean="0"/>
              <a:t>thread_exit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sema</a:t>
            </a:r>
            <a:r>
              <a:rPr lang="zh-CN" altLang="en-US" dirty="0" smtClean="0"/>
              <a:t>加一，这样主线程再度被唤醒。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init.c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03" y="0"/>
            <a:ext cx="665526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init.c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03" y="0"/>
            <a:ext cx="665526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init.c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Ian's PC\Desktop\pintos温帅哥project2\main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19835"/>
            <a:ext cx="862330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					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userprog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process.c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Ian's PC\Desktop\pintos温帅哥project2\process_exe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43"/>
            <a:ext cx="9144000" cy="58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/thread/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thread.c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thread_create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(char* name,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void*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void*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创建一个新线程，返回这个线程的线程号。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参数分别是名字，优先级，该线程所执行的函数，和这个函数的参数。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个参数是一个函数的指针。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Ian's PC\Desktop\pintos温帅哥project2\start_process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01930"/>
            <a:ext cx="9036496" cy="66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一个样例用户程序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/example/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echo.c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Ian's PC\Desktop\pintos温帅哥project2\echo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11408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1552</Words>
  <Application>WPS Presentation</Application>
  <PresentationFormat>全屏显示(4:3)</PresentationFormat>
  <Paragraphs>117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微软雅黑</vt:lpstr>
      <vt:lpstr>Liberation Sans</vt:lpstr>
      <vt:lpstr>Droid Sans Fallback</vt:lpstr>
      <vt:lpstr>Arial Unicode MS</vt:lpstr>
      <vt:lpstr>方正舒体</vt:lpstr>
      <vt:lpstr>Pothana2000</vt:lpstr>
      <vt:lpstr>SimSun</vt:lpstr>
      <vt:lpstr>Calibri</vt:lpstr>
      <vt:lpstr>Noto Sans Symbols2</vt:lpstr>
      <vt:lpstr>透明</vt:lpstr>
      <vt:lpstr>Pintos Project 2 GUIDE</vt:lpstr>
      <vt:lpstr>先了解pintos本身已经实现好的框架</vt:lpstr>
      <vt:lpstr>init.c</vt:lpstr>
      <vt:lpstr>init.c</vt:lpstr>
      <vt:lpstr>init.c</vt:lpstr>
      <vt:lpstr>PowerPoint 演示文稿</vt:lpstr>
      <vt:lpstr>/thread/thread.c</vt:lpstr>
      <vt:lpstr>PowerPoint 演示文稿</vt:lpstr>
      <vt:lpstr>一个样例用户程序 /example/echo.c</vt:lpstr>
      <vt:lpstr>main (int argc, char** argv)</vt:lpstr>
      <vt:lpstr>看一下用户程序是如何调用一个系统调用的。</vt:lpstr>
      <vt:lpstr>/lib/user/syscall.c</vt:lpstr>
      <vt:lpstr>/lib/user/syscall.c</vt:lpstr>
      <vt:lpstr>/userprog/syscall.c</vt:lpstr>
      <vt:lpstr>以上就是pintos中用户程序实现的框架。 在了解了这些框架之后，我们又该往什么地方加入自己的代码？ </vt:lpstr>
      <vt:lpstr>1. 传参数</vt:lpstr>
      <vt:lpstr>PowerPoint 演示文稿</vt:lpstr>
      <vt:lpstr>PowerPoint 演示文稿</vt:lpstr>
      <vt:lpstr>stack的具体展开：/bin/ls –l foo bar</vt:lpstr>
      <vt:lpstr>对照上图，总结压栈的步骤：</vt:lpstr>
      <vt:lpstr>代码实现—压参数 start_process()</vt:lpstr>
      <vt:lpstr>压字符数组、参数个数和return address</vt:lpstr>
      <vt:lpstr>下面开始考虑实现系统调用</vt:lpstr>
      <vt:lpstr>PowerPoint 演示文稿</vt:lpstr>
      <vt:lpstr>看一个简单的syscall 函数的例子</vt:lpstr>
      <vt:lpstr>关键：实现int到file*的转换</vt:lpstr>
      <vt:lpstr>最后遗留的一个问题：</vt:lpstr>
      <vt:lpstr>两个线程执行顺序的问题（同步）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 2 GUIDE</dc:title>
  <dc:creator>Ian's PC</dc:creator>
  <cp:lastModifiedBy>elliot</cp:lastModifiedBy>
  <cp:revision>36</cp:revision>
  <dcterms:created xsi:type="dcterms:W3CDTF">2018-12-08T23:00:05Z</dcterms:created>
  <dcterms:modified xsi:type="dcterms:W3CDTF">2018-12-08T23:00:05Z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