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9144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030" autoAdjust="0"/>
    <p:restoredTop sz="94660"/>
  </p:normalViewPr>
  <p:slideViewPr>
    <p:cSldViewPr showGuides="1">
      <p:cViewPr varScale="1">
        <p:scale>
          <a:sx n="80" d="100"/>
          <a:sy n="80" d="100"/>
        </p:scale>
        <p:origin x="378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2930" y="0"/>
            <a:ext cx="5657850" cy="40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267200"/>
            <a:ext cx="5657850" cy="2032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299200"/>
            <a:ext cx="5143500" cy="1320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" y="8229600"/>
            <a:ext cx="565785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429250" cy="5181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" y="914402"/>
            <a:ext cx="1371600" cy="7213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0" y="914401"/>
            <a:ext cx="4286250" cy="65024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930" y="0"/>
            <a:ext cx="5657850" cy="40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368800"/>
            <a:ext cx="5657850" cy="22352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6604000"/>
            <a:ext cx="5143500" cy="1219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2930" y="8229600"/>
            <a:ext cx="565785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12801"/>
            <a:ext cx="2743200" cy="5023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12801"/>
            <a:ext cx="2743200" cy="5023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14" y="812800"/>
            <a:ext cx="2743200" cy="853016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214" y="1772352"/>
            <a:ext cx="2743200" cy="4064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864" y="812800"/>
            <a:ext cx="2743200" cy="853016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1772352"/>
            <a:ext cx="2743200" cy="4064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9214" y="1665816"/>
            <a:ext cx="27432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83864" y="1665816"/>
            <a:ext cx="27432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096000"/>
            <a:ext cx="5088636" cy="21336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49" y="609600"/>
            <a:ext cx="3446201" cy="54863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609600"/>
            <a:ext cx="2005243" cy="5486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46646" y="3353263"/>
            <a:ext cx="5080000" cy="119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6096000"/>
            <a:ext cx="5088636" cy="21336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2930" y="609600"/>
            <a:ext cx="5657850" cy="38608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794" y="4673600"/>
            <a:ext cx="5543550" cy="10731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6096000"/>
            <a:ext cx="5086350" cy="2133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914400"/>
            <a:ext cx="5657850" cy="518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6300" y="8278369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8D20AB6-974B-4D21-BD32-F1D05DBA882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8278369"/>
            <a:ext cx="365540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7583425"/>
            <a:ext cx="571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1731A49-2A5D-4A55-9945-C6A985F5A3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2930" y="0"/>
            <a:ext cx="5657850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2930" y="8229600"/>
            <a:ext cx="565785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40" y="2550009"/>
            <a:ext cx="5640705" cy="1018068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Elliot Martin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200" y="3917638"/>
            <a:ext cx="6553200" cy="1752600"/>
          </a:xfrm>
        </p:spPr>
        <p:txBody>
          <a:bodyPr>
            <a:noAutofit/>
          </a:bodyPr>
          <a:lstStyle/>
          <a:p>
            <a:pPr marL="0" lvl="8" indent="0" algn="ctr">
              <a:buNone/>
            </a:pPr>
            <a:r>
              <a:rPr lang="en-US" sz="3500" b="1" i="1" dirty="0">
                <a:solidFill>
                  <a:schemeClr val="tx1"/>
                </a:solidFill>
              </a:rPr>
              <a:t>“</a:t>
            </a:r>
            <a:r>
              <a:rPr lang="en-US" sz="3500" b="1" dirty="0">
                <a:solidFill>
                  <a:schemeClr val="tx1"/>
                </a:solidFill>
              </a:rPr>
              <a:t>Translation control tunes </a:t>
            </a:r>
            <a:r>
              <a:rPr lang="en-US" sz="3500" b="1" i="1" dirty="0">
                <a:solidFill>
                  <a:schemeClr val="tx1"/>
                </a:solidFill>
              </a:rPr>
              <a:t>Drosophila</a:t>
            </a:r>
            <a:r>
              <a:rPr lang="en-US" sz="3500" b="1" dirty="0">
                <a:solidFill>
                  <a:schemeClr val="tx1"/>
                </a:solidFill>
              </a:rPr>
              <a:t> oogenesis</a:t>
            </a:r>
            <a:r>
              <a:rPr lang="en-US" sz="3500" b="1" i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232" y="1600200"/>
            <a:ext cx="5708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itchFamily="34" charset="0"/>
              </a:rPr>
              <a:t>Monday, March 14, 2022, 12:00 PM</a:t>
            </a:r>
          </a:p>
          <a:p>
            <a:endParaRPr lang="en-US" sz="2000" dirty="0">
              <a:latin typeface="Gill Sans MT" pitchFamily="34" charset="0"/>
            </a:endParaRPr>
          </a:p>
          <a:p>
            <a:r>
              <a:rPr lang="en-US" sz="2000" dirty="0" err="1">
                <a:latin typeface="Gill Sans MT" pitchFamily="34" charset="0"/>
              </a:rPr>
              <a:t>D’Ambra</a:t>
            </a:r>
            <a:r>
              <a:rPr lang="en-US" sz="2000" dirty="0">
                <a:latin typeface="Gill Sans MT" pitchFamily="34" charset="0"/>
              </a:rPr>
              <a:t> Auditorium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440" y="665202"/>
            <a:ext cx="55759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itchFamily="34" charset="0"/>
              </a:rPr>
              <a:t>Department of Biological Sciences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ill Sans MT" pitchFamily="34" charset="0"/>
              </a:rPr>
              <a:t>Doctoral Dissertation Defense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642" y="6019800"/>
            <a:ext cx="44507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itchFamily="34" charset="0"/>
              </a:rPr>
              <a:t>Committee:</a:t>
            </a:r>
          </a:p>
          <a:p>
            <a:endParaRPr lang="en-US" b="1" dirty="0">
              <a:latin typeface="Gill Sans MT" pitchFamily="34" charset="0"/>
            </a:endParaRPr>
          </a:p>
          <a:p>
            <a:r>
              <a:rPr lang="en-US" dirty="0">
                <a:latin typeface="Gill Sans MT" pitchFamily="34" charset="0"/>
              </a:rPr>
              <a:t>Dr. Prashanth Rangan, Chair</a:t>
            </a:r>
          </a:p>
          <a:p>
            <a:r>
              <a:rPr lang="en-US" dirty="0">
                <a:latin typeface="Gill Sans MT" pitchFamily="34" charset="0"/>
              </a:rPr>
              <a:t>Dr. Gabriele Fuchs, Chair</a:t>
            </a:r>
          </a:p>
          <a:p>
            <a:r>
              <a:rPr lang="en-US" dirty="0">
                <a:latin typeface="Gill Sans MT" pitchFamily="34" charset="0"/>
              </a:rPr>
              <a:t>Dr. Paolo </a:t>
            </a:r>
            <a:r>
              <a:rPr lang="en-US" dirty="0" err="1">
                <a:latin typeface="Gill Sans MT" pitchFamily="34" charset="0"/>
              </a:rPr>
              <a:t>Forni</a:t>
            </a:r>
            <a:endParaRPr lang="en-US" dirty="0">
              <a:latin typeface="Gill Sans MT" pitchFamily="34" charset="0"/>
            </a:endParaRPr>
          </a:p>
          <a:p>
            <a:r>
              <a:rPr lang="en-US" dirty="0">
                <a:latin typeface="Gill Sans MT" pitchFamily="34" charset="0"/>
              </a:rPr>
              <a:t>Dr. Thomas Begley</a:t>
            </a:r>
          </a:p>
          <a:p>
            <a:r>
              <a:rPr lang="en-US" dirty="0">
                <a:latin typeface="Gill Sans MT" pitchFamily="34" charset="0"/>
              </a:rPr>
              <a:t>Dr. Joseph Wade</a:t>
            </a:r>
          </a:p>
          <a:p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7">
      <a:dk1>
        <a:sysClr val="windowText" lastClr="000000"/>
      </a:dk1>
      <a:lt1>
        <a:sysClr val="window" lastClr="FFFFFF"/>
      </a:lt1>
      <a:dk2>
        <a:srgbClr val="EFEDE9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46</TotalTime>
  <Words>53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Impact</vt:lpstr>
      <vt:lpstr>Times New Roman</vt:lpstr>
      <vt:lpstr>NewsPrint</vt:lpstr>
      <vt:lpstr>Elliot Martin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Daiying Xu</dc:title>
  <dc:creator>Feck, Blanche M</dc:creator>
  <cp:lastModifiedBy>Elliot Martin</cp:lastModifiedBy>
  <cp:revision>99</cp:revision>
  <cp:lastPrinted>2020-04-16T18:42:24Z</cp:lastPrinted>
  <dcterms:created xsi:type="dcterms:W3CDTF">2010-12-29T19:35:01Z</dcterms:created>
  <dcterms:modified xsi:type="dcterms:W3CDTF">2022-02-28T22:09:53Z</dcterms:modified>
</cp:coreProperties>
</file>