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2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7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4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93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5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0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B4DFE-7F11-411A-8299-CF3EDF4D2FE0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1F34A1-A761-4AA9-AC90-DB63F001F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DFCF-0ABE-4072-AEEE-54BA8F245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Pebl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2060-B96E-4DB8-A57B-629B15757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4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3359-3AE9-4685-BB19-F293DE3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04C7-CEC3-419E-BE95-ADEDAF59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Suggested Improvements or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0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40FF-2A75-47DE-9008-2F93E09A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3AD2-16E9-48C8-BEE9-AC52FABD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8288-5C2E-42D1-A0E6-68F084E7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E697-107E-4B02-B4AF-805CB7EC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Our approach / methodology</a:t>
            </a:r>
          </a:p>
          <a:p>
            <a:r>
              <a:rPr lang="en-GB" dirty="0"/>
              <a:t>Use Case</a:t>
            </a:r>
          </a:p>
          <a:p>
            <a:r>
              <a:rPr lang="en-GB" dirty="0"/>
              <a:t>DFD</a:t>
            </a:r>
          </a:p>
          <a:p>
            <a:r>
              <a:rPr lang="en-GB" dirty="0"/>
              <a:t>Database Rationale</a:t>
            </a:r>
          </a:p>
          <a:p>
            <a:r>
              <a:rPr lang="en-GB" dirty="0"/>
              <a:t>Screen Designs &amp; Rationale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Technological Walk Through</a:t>
            </a:r>
          </a:p>
          <a:p>
            <a:r>
              <a:rPr lang="en-GB" dirty="0"/>
              <a:t>Test Results</a:t>
            </a:r>
          </a:p>
          <a:p>
            <a:r>
              <a:rPr lang="en-GB" dirty="0"/>
              <a:t>Issues Encountered</a:t>
            </a:r>
          </a:p>
          <a:p>
            <a:r>
              <a:rPr lang="en-GB" dirty="0"/>
              <a:t>Suggested changes &amp; improvements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9FBC-4674-403B-83C9-4FD9036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5E41-B507-4765-8BB3-5CE102B3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7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75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7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49F-72CF-4DB5-B7E0-C38829B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82D-EB9F-4B74-9419-2D73352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946542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2927</TotalTime>
  <Words>57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Pebl</vt:lpstr>
      <vt:lpstr>Content</vt:lpstr>
      <vt:lpstr>Intro</vt:lpstr>
      <vt:lpstr>Our Approach &amp; Assumptions</vt:lpstr>
      <vt:lpstr>Use Case</vt:lpstr>
      <vt:lpstr>Data Flow Diagram</vt:lpstr>
      <vt:lpstr>Database</vt:lpstr>
      <vt:lpstr>Screen Designs</vt:lpstr>
      <vt:lpstr>Demonstration</vt:lpstr>
      <vt:lpstr>Test Results</vt:lpstr>
      <vt:lpstr>Issues Encountered</vt:lpstr>
      <vt:lpstr>Our Suggested Improvements or Changes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Pebl</dc:title>
  <dc:creator>miles hodgson</dc:creator>
  <cp:lastModifiedBy>miles hodgson</cp:lastModifiedBy>
  <cp:revision>7</cp:revision>
  <dcterms:created xsi:type="dcterms:W3CDTF">2018-05-01T13:22:02Z</dcterms:created>
  <dcterms:modified xsi:type="dcterms:W3CDTF">2018-05-04T10:38:30Z</dcterms:modified>
</cp:coreProperties>
</file>