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61" r:id="rId3"/>
    <p:sldId id="268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1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week 1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</a:t>
            </a:r>
            <a:r>
              <a:rPr lang="en-US"/>
              <a:t>Week 1</a:t>
            </a:r>
            <a:endParaRPr lang="en-US" dirty="0"/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AE0-4AA2-4C54-A0ED-07E8CD23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distinctions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C958-2D9E-4E89-B518-DB60517C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r>
              <a:rPr lang="en-US" dirty="0"/>
              <a:t>Identify the difference between a </a:t>
            </a:r>
            <a:r>
              <a:rPr lang="en-US" dirty="0">
                <a:solidFill>
                  <a:srgbClr val="00B0F0"/>
                </a:solidFill>
              </a:rPr>
              <a:t>database</a:t>
            </a:r>
            <a:r>
              <a:rPr lang="en-US" dirty="0"/>
              <a:t> and a database client</a:t>
            </a:r>
          </a:p>
          <a:p>
            <a:r>
              <a:rPr lang="en-US" dirty="0"/>
              <a:t>Database </a:t>
            </a:r>
            <a:r>
              <a:rPr lang="en-US" dirty="0">
                <a:solidFill>
                  <a:srgbClr val="00B0F0"/>
                </a:solidFill>
              </a:rPr>
              <a:t>clients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 CLI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F92-37EE-4E65-A2E8-2E715CFE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1178-2161-4C2E-99A1-3F083663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18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Maven</a:t>
            </a:r>
            <a:r>
              <a:rPr lang="en-US" dirty="0"/>
              <a:t> manages project dependencies</a:t>
            </a:r>
          </a:p>
          <a:p>
            <a:pPr lvl="1"/>
            <a:r>
              <a:rPr lang="en-US" dirty="0"/>
              <a:t>Java source in </a:t>
            </a:r>
            <a:r>
              <a:rPr lang="en-US" dirty="0" err="1"/>
              <a:t>src</a:t>
            </a:r>
            <a:r>
              <a:rPr lang="en-US" dirty="0"/>
              <a:t>/main/java</a:t>
            </a:r>
          </a:p>
          <a:p>
            <a:pPr lvl="1"/>
            <a:r>
              <a:rPr lang="en-US" dirty="0"/>
              <a:t>Resources in </a:t>
            </a:r>
            <a:r>
              <a:rPr lang="en-US" dirty="0" err="1"/>
              <a:t>src</a:t>
            </a:r>
            <a:r>
              <a:rPr lang="en-US" dirty="0"/>
              <a:t>/main/resources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not discuss alternatives to Maven such as Gradle</a:t>
            </a:r>
          </a:p>
          <a:p>
            <a:pPr lvl="1"/>
            <a:r>
              <a:rPr lang="en-US" dirty="0"/>
              <a:t>Maven is </a:t>
            </a:r>
            <a:r>
              <a:rPr lang="en-US" dirty="0">
                <a:solidFill>
                  <a:srgbClr val="00B0F0"/>
                </a:solidFill>
              </a:rPr>
              <a:t>simpler</a:t>
            </a:r>
          </a:p>
          <a:p>
            <a:pPr lvl="1"/>
            <a:r>
              <a:rPr lang="en-US" dirty="0"/>
              <a:t>Maven is more structured (more suitable to a </a:t>
            </a:r>
            <a:r>
              <a:rPr lang="en-US" dirty="0">
                <a:solidFill>
                  <a:srgbClr val="00B0F0"/>
                </a:solidFill>
              </a:rPr>
              <a:t>classroom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84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30E2-DA0C-4D76-939B-9F6FD06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1448-EC36-4E8B-AA44-9134038D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3-tier </a:t>
            </a:r>
            <a:r>
              <a:rPr lang="en-US" dirty="0">
                <a:solidFill>
                  <a:srgbClr val="00B0F0"/>
                </a:solidFill>
              </a:rPr>
              <a:t>design</a:t>
            </a:r>
          </a:p>
          <a:p>
            <a:pPr lvl="1"/>
            <a:r>
              <a:rPr lang="en-US" dirty="0"/>
              <a:t>I/O layer</a:t>
            </a:r>
          </a:p>
          <a:p>
            <a:pPr lvl="1"/>
            <a:r>
              <a:rPr lang="en-US" dirty="0"/>
              <a:t>Service layer</a:t>
            </a:r>
          </a:p>
          <a:p>
            <a:pPr lvl="1"/>
            <a:r>
              <a:rPr lang="en-US" dirty="0"/>
              <a:t>Data layer</a:t>
            </a:r>
          </a:p>
          <a:p>
            <a:r>
              <a:rPr lang="en-US" dirty="0"/>
              <a:t>Separates areas of </a:t>
            </a:r>
            <a:r>
              <a:rPr lang="en-US" dirty="0">
                <a:solidFill>
                  <a:srgbClr val="00B0F0"/>
                </a:solidFill>
              </a:rPr>
              <a:t>concern</a:t>
            </a:r>
          </a:p>
          <a:p>
            <a:r>
              <a:rPr lang="en-US" dirty="0"/>
              <a:t>Makes code </a:t>
            </a:r>
            <a:r>
              <a:rPr lang="en-US" dirty="0">
                <a:solidFill>
                  <a:srgbClr val="00B0F0"/>
                </a:solidFill>
              </a:rPr>
              <a:t>easier</a:t>
            </a:r>
            <a:r>
              <a:rPr lang="en-US" dirty="0"/>
              <a:t> to understand and maintain</a:t>
            </a:r>
          </a:p>
          <a:p>
            <a:r>
              <a:rPr lang="en-US" dirty="0"/>
              <a:t>"Layers" are divided by </a:t>
            </a:r>
            <a:r>
              <a:rPr lang="en-US" dirty="0">
                <a:solidFill>
                  <a:srgbClr val="00B0F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4612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B5A4-4CCA-4C86-902B-B98913FF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FE0E-487E-425D-847F-5B939DF9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examine: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Connection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olidFill>
                  <a:srgbClr val="00B0F0"/>
                </a:solidFill>
              </a:rPr>
              <a:t>driver</a:t>
            </a:r>
          </a:p>
          <a:p>
            <a:r>
              <a:rPr lang="en-US" dirty="0"/>
              <a:t>Use MySQL Workbench to create a </a:t>
            </a:r>
            <a:r>
              <a:rPr lang="en-US" dirty="0">
                <a:solidFill>
                  <a:srgbClr val="00B0F0"/>
                </a:solidFill>
              </a:rPr>
              <a:t>schema</a:t>
            </a:r>
            <a:r>
              <a:rPr lang="en-US" dirty="0"/>
              <a:t> and a user</a:t>
            </a:r>
          </a:p>
          <a:p>
            <a:r>
              <a:rPr lang="en-US" dirty="0"/>
              <a:t>Create and test a </a:t>
            </a:r>
            <a:r>
              <a:rPr lang="en-US" dirty="0">
                <a:solidFill>
                  <a:srgbClr val="00B0F0"/>
                </a:solidFill>
              </a:rPr>
              <a:t>connection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00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184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 Overview</vt:lpstr>
      <vt:lpstr>The ultimate goal</vt:lpstr>
      <vt:lpstr>What's coming in Week 1</vt:lpstr>
      <vt:lpstr>Database distinctions</vt:lpstr>
      <vt:lpstr>Maven projects</vt:lpstr>
      <vt:lpstr>Structuring your project</vt:lpstr>
      <vt:lpstr>Connecting 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68</cp:revision>
  <dcterms:created xsi:type="dcterms:W3CDTF">2021-08-01T14:44:57Z</dcterms:created>
  <dcterms:modified xsi:type="dcterms:W3CDTF">2022-01-17T23:38:02Z</dcterms:modified>
</cp:coreProperties>
</file>