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홈페이지를 만들 때 관리자와 학생(학부모), 선생님은 각자 접근권한이 다르기 때문에 세가지로 나눕니다. 학생과 학부모는 접근할 수 있는 범위가 같으므로 하나로 묶었습니다. ID도 하나입니다. 한개의 ID로 학부모와 학생은 함께 씁니다.(id하나인게 맞나요?ㅜ 잘 이해한게맞는지..)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학생의 출석, 진도, 수업 후 한줄평은 학생과 학부모와 현재 가르치는 선생님이 볼 수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이 정보들을 모아서 다음 선생님에게 넘겨줄때 다음 선생님이 보고 진도를 어떻게 나갈지 조절할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(반장님!!  학생의 출석, 진도, 수업 후 한줄평 정보 말인데요. 이 정보는 선생님 중에선 현재 가르치는 선생님만 열람가능이었나요? 만약 그렇다면 다음 과외 매칭 때 선생님이 새로운 학생을 선택할때 이 정보를 열람 못하고 학생을 선택해야 되는 건데 이게 맞나용? 아니면 아예 모든 선생님에게 정보를 다 보여주는 건가요? 그러면 너무 모두에게 보여주는 걸까봐 부담스러울까요?ㅜ 만약 현재선생님에게밖에 열람 못하게 만드는 거라면 다음과외 매칭할때 아예 매칭되기전에 서로 알아보는 단계? 같은걸 만들어서 그때 정보를 공유하고 서로 잘 맞을꺼같으면 매칭하고 아니면 매칭실패!하고 다른선생님이랑 다시 서로 매칭을 해보는걸로?? 어떤가염? 글로쓰려니 잘 전달이 되려나 모르겟네여… 낼다시 제가 말씀드려고되고용!)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학생 회원가입할 때 학부모 연락처를 넣어서 나중에 학생의 출석, 진도, 수업 후 한줄평을 카톡으로 선생님이 보낼 수 있게 합니다.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회원가입 및 로그인 / 회원 정보 페이지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- 관리자 / 학생 &amp; 학부모 / 선생님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- 학생 가입할 때 학부모 연락처를 넣어서 연락갈 수 있게 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3"/>
          <p:cNvGrpSpPr/>
          <p:nvPr/>
        </p:nvGrpSpPr>
        <p:grpSpPr>
          <a:xfrm>
            <a:off x="686153" y="3533229"/>
            <a:ext cx="938910" cy="938895"/>
            <a:chOff x="431475" y="1351550"/>
            <a:chExt cx="1644325" cy="1644300"/>
          </a:xfrm>
        </p:grpSpPr>
        <p:sp>
          <p:nvSpPr>
            <p:cNvPr id="67" name="Google Shape;67;p13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보라색 머리를 한 여자의 만화 일러스트레이션" id="68" name="Google Shape;68;p13"/>
            <p:cNvPicPr preferRelativeResize="0"/>
            <p:nvPr/>
          </p:nvPicPr>
          <p:blipFill rotWithShape="1">
            <a:blip r:embed="rId4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3"/>
          <p:cNvGrpSpPr/>
          <p:nvPr/>
        </p:nvGrpSpPr>
        <p:grpSpPr>
          <a:xfrm>
            <a:off x="1786376" y="3536022"/>
            <a:ext cx="933305" cy="933305"/>
            <a:chOff x="7085400" y="1351550"/>
            <a:chExt cx="1644300" cy="1644300"/>
          </a:xfrm>
        </p:grpSpPr>
        <p:sp>
          <p:nvSpPr>
            <p:cNvPr id="70" name="Google Shape;70;p13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파란색 티셔츠를 입은 남자의 만화 일러스트레이션" id="71" name="Google Shape;7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