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 Slab"/>
      <p:regular r:id="rId8"/>
      <p:bold r:id="rId9"/>
    </p:embeddedFon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질문 게시판에서 게시판으로 더 넓게 생각해봤습니당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3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8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0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10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ko"/>
              <a:t>게시판</a:t>
            </a:r>
            <a:endParaRPr/>
          </a:p>
        </p:txBody>
      </p:sp>
      <p:cxnSp>
        <p:nvCxnSpPr>
          <p:cNvPr id="64" name="Google Shape;64;p13"/>
          <p:cNvCxnSpPr/>
          <p:nvPr/>
        </p:nvCxnSpPr>
        <p:spPr>
          <a:xfrm>
            <a:off x="3275600" y="2808250"/>
            <a:ext cx="2275200" cy="0"/>
          </a:xfrm>
          <a:prstGeom prst="straightConnector1">
            <a:avLst/>
          </a:prstGeom>
          <a:noFill/>
          <a:ln cap="flat" cmpd="sng" w="762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4294967295" type="title"/>
          </p:nvPr>
        </p:nvSpPr>
        <p:spPr>
          <a:xfrm>
            <a:off x="311700" y="372500"/>
            <a:ext cx="2676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"/>
              <a:t>게시판</a:t>
            </a:r>
            <a:endParaRPr/>
          </a:p>
        </p:txBody>
      </p: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311700" y="1533100"/>
            <a:ext cx="19410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" sz="2400">
                <a:solidFill>
                  <a:schemeClr val="accent5"/>
                </a:solidFill>
              </a:rPr>
              <a:t>문제 풀이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71" name="Google Shape;71;p14"/>
          <p:cNvCxnSpPr/>
          <p:nvPr/>
        </p:nvCxnSpPr>
        <p:spPr>
          <a:xfrm>
            <a:off x="449325" y="214335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311700" y="2254229"/>
            <a:ext cx="3853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" sz="1400"/>
              <a:t>어려운 문제를 사진이나 글을 올려 학생 및 선생님에게 질문을 한다. </a:t>
            </a:r>
            <a:endParaRPr sz="1400"/>
          </a:p>
        </p:txBody>
      </p:sp>
      <p:sp>
        <p:nvSpPr>
          <p:cNvPr id="73" name="Google Shape;73;p14"/>
          <p:cNvSpPr txBox="1"/>
          <p:nvPr>
            <p:ph idx="4294967295" type="body"/>
          </p:nvPr>
        </p:nvSpPr>
        <p:spPr>
          <a:xfrm>
            <a:off x="4572000" y="1533100"/>
            <a:ext cx="29367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" sz="2400">
                <a:solidFill>
                  <a:schemeClr val="accent5"/>
                </a:solidFill>
              </a:rPr>
              <a:t>노하우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4725900" y="214335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4572000" y="2247803"/>
            <a:ext cx="3853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/>
              <a:t>자신이 어떻게 공부하는 지 팁을 알려준다.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/>
              <a:t>ex - 단어 암기, 집중력, 필기법</a:t>
            </a:r>
            <a:endParaRPr sz="1400"/>
          </a:p>
        </p:txBody>
      </p:sp>
      <p:cxnSp>
        <p:nvCxnSpPr>
          <p:cNvPr id="76" name="Google Shape;76;p14"/>
          <p:cNvCxnSpPr/>
          <p:nvPr/>
        </p:nvCxnSpPr>
        <p:spPr>
          <a:xfrm>
            <a:off x="449325" y="1106000"/>
            <a:ext cx="669600" cy="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4"/>
          <p:cNvSpPr txBox="1"/>
          <p:nvPr>
            <p:ph idx="4294967295" type="body"/>
          </p:nvPr>
        </p:nvSpPr>
        <p:spPr>
          <a:xfrm>
            <a:off x="311700" y="3245350"/>
            <a:ext cx="29367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" sz="2400">
                <a:solidFill>
                  <a:schemeClr val="accent5"/>
                </a:solidFill>
              </a:rPr>
              <a:t>입시 및 진로 상담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78" name="Google Shape;78;p14"/>
          <p:cNvCxnSpPr/>
          <p:nvPr/>
        </p:nvCxnSpPr>
        <p:spPr>
          <a:xfrm>
            <a:off x="449325" y="385560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311700" y="3966479"/>
            <a:ext cx="3853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" sz="1400"/>
              <a:t>입시나 진로에 대해서 질문을 하여 사람들의 의견을 듣는다.</a:t>
            </a:r>
            <a:endParaRPr sz="1400"/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4572000" y="3238925"/>
            <a:ext cx="2000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" sz="2400">
                <a:solidFill>
                  <a:schemeClr val="accent5"/>
                </a:solidFill>
              </a:rPr>
              <a:t>익명 기능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81" name="Google Shape;81;p14"/>
          <p:cNvCxnSpPr/>
          <p:nvPr/>
        </p:nvCxnSpPr>
        <p:spPr>
          <a:xfrm>
            <a:off x="4725900" y="385560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4572000" y="3960054"/>
            <a:ext cx="3853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" sz="1400"/>
              <a:t>실명이 불편한 사람들을 위해 작성할 때 익명을 체크할 수 있는 기능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