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이 기능을 사용하는 이유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선생님과 학생의 매칭 시 질의 사항이나 과외 일정 가능여부 등을 미리 확인할 수 있도록 선생님과 학생을 연결해주는 기능이다. 선생님 상세페이지 및 학생 상세페이지에 구축된다.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페이지에 기재되어 있는 내용만으로는 서로에 대하여 알 수 없고, 매칭 전 세부사항의 조율을 위하여 메신저 기능을 사용한다.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카톡이나 외부 메신저로 연결을 하게 만들면, 우리 홈페이지를 이용하지 않고 따로 연락하여 진행 할 수 있는 위험성이 있기 때문에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홈페이지 내부에 있는 메신저로만 1:1 대화 할 수 있도록 제한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이 기능의 이점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1:1 대화 메신저 기능이기 때문에 프라이빗한 기능을 이용할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대화의 로그가 남기 때문에 시간이 지나도 대화 내용을 확인 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매칭 시 서로에 대한 질의 사항을 확인 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이 기능의 세부사항 등등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1:1 대화가 가능하다는 점 이외에는 세부사항이 없습니다………...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메신저 기능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매칭 전 상대에 대한 질의내용 확인 가능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내부 메신저로만 연락을 제한하여, 외부에서 따로 컨택하는 위험성 배재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1:1 대화기능으로 로그를 남겨 대화내용 확인 가능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