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c6815c35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3c6815c35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홈페이지를 만들 때 관리자와 학생(학부모), 선생님은 각자 접근권한이 다르기 때문에 세가지로 나눕니다. 학생과 학부모는 접근할 수 있는 범위가 같으므로 하나로 묶었습니다. ID도 하나입니다. 한개의 ID로 학부모와 학생은 함께 씁니다.(id하나인게 맞나요?ㅜ 잘 이해한게맞는지..)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학생의 출석, 진도, 수업 후 한줄평은 학생과 학부모와 현재 가르치는 선생님이 볼 수 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그리고 이 정보들을 모아서 다음 선생님에게 넘겨줄때 다음 선생님이 보고 진도를 어떻게 나갈지 조절할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(반장님!!  학생의 출석, 진도, 수업 후 한줄평 정보 말인데요. 이 정보는 선생님 중에선 현재 가르치는 선생님만 열람가능이었나요? 만약 그렇다면 다음 과외 매칭 때 선생님이 새로운 학생을 선택할때 이 정보를 열람 못하고 학생을 선택해야 되는 건데 이게 맞나용? 아니면 아예 모든 선생님에게 정보를 다 보여주는 건가요? 그러면 너무 모두에게 보여주는 걸까봐 부담스러울까요?ㅜ 만약 현재선생님에게밖에 열람 못하게 만드는 거라면 다음과외 매칭할때 아예 매칭되기전에 서로 알아보는 단계? 같은걸 만들어서 그때 정보를 공유하고 서로 잘 맞을꺼같으면 매칭하고 아니면 매칭실패!하고 다른선생님이랑 다시 서로 매칭을 해보는걸로?? 어떤가염? 글로쓰려니 잘 전달이 되려나 모르겟네여… 낼다시 제가 말씀드려고되고용!)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그리고 학생 회원가입할 때 학부모 연락처를 넣어서 나중에 학생의 출석, 진도, 수업 후 한줄평을 카톡으로 선생님이 보낼 수 있게 합니다.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c6815c3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63c6815c3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과목, 지역, 성별, 수업료, 나이 등 조건을 선택하여 검색할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이 기능을 통해 원하는 조건과 가장 비슷한 과외선생님을 찾을 수 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c6815c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63c6815c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스크립트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1. 이 기능을 사용하는 이유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선생님과 학생의 매칭 시 질의 사항이나 과외 일정 가능여부 등을 미리 확인할 수 있도록 선생님과 학생을 연결해주는 기능이다. 선생님 상세페이지 및 학생 상세페이지에 구축된다.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상세 페이지에 기재되어 있는 내용만으로는 서로에 대하여 알 수 없고, 매칭 전 세부사항의 조율을 위하여 메신저 기능을 사용한다.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카톡이나 외부 메신저로 연결을 하게 만들면, 우리 홈페이지를 이용하지 않고 따로 연락하여 진행 할 수 있는 위험성이 있기 때문에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홈페이지 내부에 있는 메신저로만 1:1 대화 할 수 있도록 제한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2. 이 기능의 이점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1:1 대화 메신저 기능이기 때문에 프라이빗한 기능을 이용할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대화의 로그가 남기 때문에 시간이 지나도 대화 내용을 확인 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매칭 시 서로에 대한 질의 사항을 확인 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3. 이 기능의 세부사항 등등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1:1 대화가 가능하다는 점 이외에는 세부사항이 없습니다………...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c6815c35_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63c6815c3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질문 게시판에서 게시판으로 더 넓게 생각해봤습니당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과외 매칭 어플리케이션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엄과외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Asterisk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90250" y="526350"/>
            <a:ext cx="6019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현황 및 문제점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회원가입 및 로그인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조건별 검색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메신저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과외관리 시스템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결제 시스템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현황 및 문제점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93140" y="1796138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16253" y="1755350"/>
            <a:ext cx="3117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준비가 안된 선생님들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93140" y="3018538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16250" y="2977738"/>
            <a:ext cx="3117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효과가 없는 것 같은 과외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711759" y="1796138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33250" y="1755950"/>
            <a:ext cx="3117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깔끔하지 못한 과외비 정산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711759" y="3018538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233250" y="2977748"/>
            <a:ext cx="3117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ko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김과외; 웹 페이지 기능 부재</a:t>
            </a:r>
            <a:endParaRPr b="1"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회원가입 및 로그인 / 회원 정보 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관리자 / 학생 &amp; 학부모 / 선생님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학생 가입할 때 학부모 연락처를 넣어서 연락갈 수 있게 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686153" y="3533229"/>
            <a:ext cx="938910" cy="938895"/>
            <a:chOff x="431475" y="1351550"/>
            <a:chExt cx="1644325" cy="1644300"/>
          </a:xfrm>
        </p:grpSpPr>
        <p:sp>
          <p:nvSpPr>
            <p:cNvPr id="92" name="Google Shape;92;p16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보라색 머리를 한 여자의 만화 일러스트레이션" id="93" name="Google Shape;93;p16"/>
            <p:cNvPicPr preferRelativeResize="0"/>
            <p:nvPr/>
          </p:nvPicPr>
          <p:blipFill rotWithShape="1">
            <a:blip r:embed="rId4">
              <a:alphaModFix/>
            </a:blip>
            <a:srcRect b="0" l="-6205" r="-6215" t="-12421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6"/>
          <p:cNvGrpSpPr/>
          <p:nvPr/>
        </p:nvGrpSpPr>
        <p:grpSpPr>
          <a:xfrm>
            <a:off x="1786376" y="3536022"/>
            <a:ext cx="933305" cy="933305"/>
            <a:chOff x="7085400" y="1351550"/>
            <a:chExt cx="1644300" cy="1644300"/>
          </a:xfrm>
        </p:grpSpPr>
        <p:sp>
          <p:nvSpPr>
            <p:cNvPr id="95" name="Google Shape;95;p16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파란색 티셔츠를 입은 남자의 만화 일러스트레이션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조건별 검색기능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534050" y="1762650"/>
            <a:ext cx="1191300" cy="432600"/>
            <a:chOff x="557300" y="1562350"/>
            <a:chExt cx="1191300" cy="432600"/>
          </a:xfrm>
        </p:grpSpPr>
        <p:sp>
          <p:nvSpPr>
            <p:cNvPr id="103" name="Google Shape;103;p17"/>
            <p:cNvSpPr/>
            <p:nvPr/>
          </p:nvSpPr>
          <p:spPr>
            <a:xfrm>
              <a:off x="55730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과목</a:t>
              </a:r>
              <a:endParaRPr b="1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2255200" y="1762650"/>
            <a:ext cx="1191300" cy="432600"/>
            <a:chOff x="557300" y="1562350"/>
            <a:chExt cx="1191300" cy="432600"/>
          </a:xfrm>
        </p:grpSpPr>
        <p:sp>
          <p:nvSpPr>
            <p:cNvPr id="106" name="Google Shape;106;p17"/>
            <p:cNvSpPr/>
            <p:nvPr/>
          </p:nvSpPr>
          <p:spPr>
            <a:xfrm>
              <a:off x="55730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지역</a:t>
              </a:r>
              <a:endParaRPr b="1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5697500" y="1762650"/>
            <a:ext cx="1191300" cy="432600"/>
            <a:chOff x="654175" y="1562350"/>
            <a:chExt cx="1191300" cy="432600"/>
          </a:xfrm>
        </p:grpSpPr>
        <p:sp>
          <p:nvSpPr>
            <p:cNvPr id="109" name="Google Shape;109;p17"/>
            <p:cNvSpPr/>
            <p:nvPr/>
          </p:nvSpPr>
          <p:spPr>
            <a:xfrm>
              <a:off x="654175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성별</a:t>
              </a:r>
              <a:endParaRPr b="1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3976350" y="1762650"/>
            <a:ext cx="1191300" cy="432600"/>
            <a:chOff x="557300" y="1562350"/>
            <a:chExt cx="1191300" cy="432600"/>
          </a:xfrm>
        </p:grpSpPr>
        <p:sp>
          <p:nvSpPr>
            <p:cNvPr id="112" name="Google Shape;112;p17"/>
            <p:cNvSpPr/>
            <p:nvPr/>
          </p:nvSpPr>
          <p:spPr>
            <a:xfrm>
              <a:off x="55730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수업료</a:t>
              </a:r>
              <a:endParaRPr b="1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7418638" y="1762650"/>
            <a:ext cx="1191300" cy="432600"/>
            <a:chOff x="694450" y="1562350"/>
            <a:chExt cx="1191300" cy="432600"/>
          </a:xfrm>
        </p:grpSpPr>
        <p:sp>
          <p:nvSpPr>
            <p:cNvPr id="115" name="Google Shape;115;p17"/>
            <p:cNvSpPr/>
            <p:nvPr/>
          </p:nvSpPr>
          <p:spPr>
            <a:xfrm>
              <a:off x="69445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나이</a:t>
              </a:r>
              <a:endParaRPr b="1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" name="Google Shape;117;p17"/>
          <p:cNvSpPr txBox="1"/>
          <p:nvPr/>
        </p:nvSpPr>
        <p:spPr>
          <a:xfrm>
            <a:off x="225520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경기도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부산광역시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대구광역시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인천광역시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3405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국어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사회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과학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한국사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97635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70만원 이하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60만원 이하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50만원 이하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40만원 이하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30만원 이하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69750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남자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여자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41865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20세 이상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21세 이상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22세 이상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23세 이상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24세 이상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메신저 기능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매칭 전 상대에 대한 질의내용 확인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내부 메신저로만 연락을 제한하여, 외부에서 따로 컨택하는 위험성 배재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1:1 대화기능으로 로그를 남겨 대화내용 확인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4294967295" type="title"/>
          </p:nvPr>
        </p:nvSpPr>
        <p:spPr>
          <a:xfrm>
            <a:off x="311700" y="372500"/>
            <a:ext cx="2676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11700" y="1533100"/>
            <a:ext cx="1941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풀이</a:t>
            </a:r>
            <a:endParaRPr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449325" y="21433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311700" y="2254229"/>
            <a:ext cx="3853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어려운 문제를 사진이나 글을 올려 학생 및 선생님에게 질문을 한다.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4572000" y="1533100"/>
            <a:ext cx="2936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노하우</a:t>
            </a:r>
            <a:endParaRPr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4725900" y="21433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4572000" y="2247803"/>
            <a:ext cx="385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자신이 어떻게 공부하는 지 팁을 알려준다.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ex - 단어 암기, 집중력, 필기법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449325" y="1106000"/>
            <a:ext cx="6696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9"/>
          <p:cNvSpPr txBox="1"/>
          <p:nvPr>
            <p:ph idx="4294967295" type="body"/>
          </p:nvPr>
        </p:nvSpPr>
        <p:spPr>
          <a:xfrm>
            <a:off x="311700" y="3245350"/>
            <a:ext cx="2936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입시 및 진로 상담</a:t>
            </a:r>
            <a:endParaRPr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449325" y="38556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311700" y="3966479"/>
            <a:ext cx="3853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입시나 진로에 대해서 질문을 하여 사람들의 의견을 듣는다.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4572000" y="3238925"/>
            <a:ext cx="2000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익명 기능</a:t>
            </a:r>
            <a:endParaRPr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4725900" y="38556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4572000" y="3960054"/>
            <a:ext cx="3853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실명이 불편한 사람들을 위해 작성할 때 익명을 체크할 수 있는 기능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과외관리 시스템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991650" y="2409011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과외 목표 달성률 그래프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459149" y="2409011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커리큘럼 제작 보조기능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926645" y="2409011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과외내용 정리 노트 템플릿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91652" y="1702511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과외 일정 캘린더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459150" y="1702500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출석/진도/한줄코멘트 로그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926651" y="1702511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과외 진행상황 카톡 발송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459599" y="3115511"/>
            <a:ext cx="2224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 평가 및 후기</a:t>
            </a:r>
            <a:endParaRPr b="1"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ko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시스템</a:t>
            </a:r>
            <a:endParaRPr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67" name="Google Shape;167;p21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보라색 머리를 한 여자의 만화 일러스트레이션" id="168" name="Google Shape;168;p21"/>
            <p:cNvPicPr preferRelativeResize="0"/>
            <p:nvPr/>
          </p:nvPicPr>
          <p:blipFill rotWithShape="1">
            <a:blip r:embed="rId3">
              <a:alphaModFix/>
            </a:blip>
            <a:srcRect b="0" l="-6205" r="-6215" t="-12421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ko" sz="21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학부모</a:t>
            </a:r>
            <a:endParaRPr b="1" sz="21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164925" y="3717851"/>
            <a:ext cx="2177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단위 기간이 시작할 때 입금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3762612" y="1366425"/>
            <a:ext cx="1644312" cy="1644300"/>
            <a:chOff x="4867413" y="1351550"/>
            <a:chExt cx="1644312" cy="1644300"/>
          </a:xfrm>
        </p:grpSpPr>
        <p:sp>
          <p:nvSpPr>
            <p:cNvPr id="173" name="Google Shape;173;p21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주황색 머리를 한 여자의 만화 일러스트레이션" id="174" name="Google Shape;174;p21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1"/>
          <p:cNvSpPr txBox="1"/>
          <p:nvPr>
            <p:ph idx="4294967295" type="body"/>
          </p:nvPr>
        </p:nvSpPr>
        <p:spPr>
          <a:xfrm>
            <a:off x="3479368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ko" sz="21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엄과외</a:t>
            </a:r>
            <a:endParaRPr b="1" sz="21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p21"/>
          <p:cNvCxnSpPr/>
          <p:nvPr/>
        </p:nvCxnSpPr>
        <p:spPr>
          <a:xfrm>
            <a:off x="4449263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3479350" y="3717857"/>
            <a:ext cx="2177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중개자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79" name="Google Shape;179;p21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파란색 티셔츠를 입은 남자의 만화 일러스트레이션" id="180" name="Google Shape;18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1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ko" sz="21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선생님</a:t>
            </a:r>
            <a:endParaRPr b="1" sz="21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1"/>
          <p:cNvSpPr txBox="1"/>
          <p:nvPr>
            <p:ph idx="4294967295" type="body"/>
          </p:nvPr>
        </p:nvSpPr>
        <p:spPr>
          <a:xfrm>
            <a:off x="6793800" y="3717858"/>
            <a:ext cx="2177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단위 기간이 끝나면 정산받음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>
            <a:off x="2264050" y="2188575"/>
            <a:ext cx="121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5649875" y="2188575"/>
            <a:ext cx="121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