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69" r:id="rId3"/>
    <p:sldId id="270" r:id="rId4"/>
    <p:sldId id="273" r:id="rId5"/>
    <p:sldId id="275" r:id="rId6"/>
    <p:sldId id="274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C1263-022C-4DC9-9DE4-BE405907A2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CAF508-0D79-4698-B101-A23945F10796}">
      <dgm:prSet/>
      <dgm:spPr/>
      <dgm:t>
        <a:bodyPr/>
        <a:lstStyle/>
        <a:p>
          <a:r>
            <a:rPr lang="en-US"/>
            <a:t>Checkpoint_timeout</a:t>
          </a:r>
        </a:p>
      </dgm:t>
    </dgm:pt>
    <dgm:pt modelId="{86D31771-ACBE-4C1B-B7F9-800299A7BFAC}" type="parTrans" cxnId="{C480741A-5E34-46AD-AC3A-0803F8A3FE61}">
      <dgm:prSet/>
      <dgm:spPr/>
      <dgm:t>
        <a:bodyPr/>
        <a:lstStyle/>
        <a:p>
          <a:endParaRPr lang="en-US"/>
        </a:p>
      </dgm:t>
    </dgm:pt>
    <dgm:pt modelId="{1C200BD1-6B44-4CEF-AD8B-A9FBBA4C3429}" type="sibTrans" cxnId="{C480741A-5E34-46AD-AC3A-0803F8A3FE61}">
      <dgm:prSet/>
      <dgm:spPr/>
      <dgm:t>
        <a:bodyPr/>
        <a:lstStyle/>
        <a:p>
          <a:endParaRPr lang="en-US"/>
        </a:p>
      </dgm:t>
    </dgm:pt>
    <dgm:pt modelId="{398FE0AB-64BA-4318-811C-9E9D7EAFEF4A}">
      <dgm:prSet/>
      <dgm:spPr/>
      <dgm:t>
        <a:bodyPr/>
        <a:lstStyle/>
        <a:p>
          <a:r>
            <a:rPr lang="en-US"/>
            <a:t>MAX_WAL_SIZE</a:t>
          </a:r>
        </a:p>
      </dgm:t>
    </dgm:pt>
    <dgm:pt modelId="{4FC62BDE-DDF9-4458-A3F0-05F05E804993}" type="parTrans" cxnId="{98AC39E3-8606-4134-B6A8-7A049B93FCBC}">
      <dgm:prSet/>
      <dgm:spPr/>
      <dgm:t>
        <a:bodyPr/>
        <a:lstStyle/>
        <a:p>
          <a:endParaRPr lang="en-US"/>
        </a:p>
      </dgm:t>
    </dgm:pt>
    <dgm:pt modelId="{5FF9988F-1192-410E-A072-65B42E28385A}" type="sibTrans" cxnId="{98AC39E3-8606-4134-B6A8-7A049B93FCBC}">
      <dgm:prSet/>
      <dgm:spPr/>
      <dgm:t>
        <a:bodyPr/>
        <a:lstStyle/>
        <a:p>
          <a:endParaRPr lang="en-US"/>
        </a:p>
      </dgm:t>
    </dgm:pt>
    <dgm:pt modelId="{9242A816-2205-4F4B-B127-283641D1ECAA}">
      <dgm:prSet/>
      <dgm:spPr/>
      <dgm:t>
        <a:bodyPr/>
        <a:lstStyle/>
        <a:p>
          <a:r>
            <a:rPr lang="en-US"/>
            <a:t>CHECKPOINT_COMPLETION_TARGET</a:t>
          </a:r>
        </a:p>
      </dgm:t>
    </dgm:pt>
    <dgm:pt modelId="{A5A29161-3399-4726-A7B7-03413E35C5BD}" type="parTrans" cxnId="{18570BC3-BF0F-4363-AF11-70692F5CE184}">
      <dgm:prSet/>
      <dgm:spPr/>
      <dgm:t>
        <a:bodyPr/>
        <a:lstStyle/>
        <a:p>
          <a:endParaRPr lang="en-US"/>
        </a:p>
      </dgm:t>
    </dgm:pt>
    <dgm:pt modelId="{56235A4D-DC10-4219-853C-69DB9950B75E}" type="sibTrans" cxnId="{18570BC3-BF0F-4363-AF11-70692F5CE184}">
      <dgm:prSet/>
      <dgm:spPr/>
      <dgm:t>
        <a:bodyPr/>
        <a:lstStyle/>
        <a:p>
          <a:endParaRPr lang="en-US"/>
        </a:p>
      </dgm:t>
    </dgm:pt>
    <dgm:pt modelId="{C9B5D8F5-1AD2-4279-A977-5ED8CD99BDC7}" type="pres">
      <dgm:prSet presAssocID="{7DDC1263-022C-4DC9-9DE4-BE405907A205}" presName="root" presStyleCnt="0">
        <dgm:presLayoutVars>
          <dgm:dir/>
          <dgm:resizeHandles val="exact"/>
        </dgm:presLayoutVars>
      </dgm:prSet>
      <dgm:spPr/>
    </dgm:pt>
    <dgm:pt modelId="{1892A53F-C545-42F0-85DA-18EA890D5C15}" type="pres">
      <dgm:prSet presAssocID="{D8CAF508-0D79-4698-B101-A23945F10796}" presName="compNode" presStyleCnt="0"/>
      <dgm:spPr/>
    </dgm:pt>
    <dgm:pt modelId="{79AD8E77-DE74-4FCB-9675-F4A229B465C3}" type="pres">
      <dgm:prSet presAssocID="{D8CAF508-0D79-4698-B101-A23945F107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B40F65AC-A3E2-49D0-8F75-62D5FDF7B734}" type="pres">
      <dgm:prSet presAssocID="{D8CAF508-0D79-4698-B101-A23945F10796}" presName="spaceRect" presStyleCnt="0"/>
      <dgm:spPr/>
    </dgm:pt>
    <dgm:pt modelId="{F89CA4D0-F4E3-4969-96F5-5D80FE036E3D}" type="pres">
      <dgm:prSet presAssocID="{D8CAF508-0D79-4698-B101-A23945F10796}" presName="textRect" presStyleLbl="revTx" presStyleIdx="0" presStyleCnt="3">
        <dgm:presLayoutVars>
          <dgm:chMax val="1"/>
          <dgm:chPref val="1"/>
        </dgm:presLayoutVars>
      </dgm:prSet>
      <dgm:spPr/>
    </dgm:pt>
    <dgm:pt modelId="{BF31D7B4-D508-42CC-ADD5-313597A0C12D}" type="pres">
      <dgm:prSet presAssocID="{1C200BD1-6B44-4CEF-AD8B-A9FBBA4C3429}" presName="sibTrans" presStyleCnt="0"/>
      <dgm:spPr/>
    </dgm:pt>
    <dgm:pt modelId="{B261CB6D-9F08-4E1E-997F-D339B9DDDD8E}" type="pres">
      <dgm:prSet presAssocID="{398FE0AB-64BA-4318-811C-9E9D7EAFEF4A}" presName="compNode" presStyleCnt="0"/>
      <dgm:spPr/>
    </dgm:pt>
    <dgm:pt modelId="{8002479D-0F3B-439F-8D66-53EB061E27BB}" type="pres">
      <dgm:prSet presAssocID="{398FE0AB-64BA-4318-811C-9E9D7EAFEF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C90C9D8-2DFE-48F4-B10D-F0A9D294FD37}" type="pres">
      <dgm:prSet presAssocID="{398FE0AB-64BA-4318-811C-9E9D7EAFEF4A}" presName="spaceRect" presStyleCnt="0"/>
      <dgm:spPr/>
    </dgm:pt>
    <dgm:pt modelId="{14E74FF1-18BD-413E-877F-E70CE3C01044}" type="pres">
      <dgm:prSet presAssocID="{398FE0AB-64BA-4318-811C-9E9D7EAFEF4A}" presName="textRect" presStyleLbl="revTx" presStyleIdx="1" presStyleCnt="3">
        <dgm:presLayoutVars>
          <dgm:chMax val="1"/>
          <dgm:chPref val="1"/>
        </dgm:presLayoutVars>
      </dgm:prSet>
      <dgm:spPr/>
    </dgm:pt>
    <dgm:pt modelId="{2E439018-69D1-4C84-B254-62EFFB966C79}" type="pres">
      <dgm:prSet presAssocID="{5FF9988F-1192-410E-A072-65B42E28385A}" presName="sibTrans" presStyleCnt="0"/>
      <dgm:spPr/>
    </dgm:pt>
    <dgm:pt modelId="{8384B4EF-62D4-4950-95CD-07EDCB08AABE}" type="pres">
      <dgm:prSet presAssocID="{9242A816-2205-4F4B-B127-283641D1ECAA}" presName="compNode" presStyleCnt="0"/>
      <dgm:spPr/>
    </dgm:pt>
    <dgm:pt modelId="{71F06DD9-F0C1-4F3E-AB68-5BB0DAE6BF80}" type="pres">
      <dgm:prSet presAssocID="{9242A816-2205-4F4B-B127-283641D1EC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0B790F90-CD8E-4870-961A-905C5CB90E03}" type="pres">
      <dgm:prSet presAssocID="{9242A816-2205-4F4B-B127-283641D1ECAA}" presName="spaceRect" presStyleCnt="0"/>
      <dgm:spPr/>
    </dgm:pt>
    <dgm:pt modelId="{2B7C59D8-5B43-43E5-B9B8-390A9C0ACEE4}" type="pres">
      <dgm:prSet presAssocID="{9242A816-2205-4F4B-B127-283641D1EC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80741A-5E34-46AD-AC3A-0803F8A3FE61}" srcId="{7DDC1263-022C-4DC9-9DE4-BE405907A205}" destId="{D8CAF508-0D79-4698-B101-A23945F10796}" srcOrd="0" destOrd="0" parTransId="{86D31771-ACBE-4C1B-B7F9-800299A7BFAC}" sibTransId="{1C200BD1-6B44-4CEF-AD8B-A9FBBA4C3429}"/>
    <dgm:cxn modelId="{1E18E123-39FF-41F3-9F40-DB69A861AB60}" type="presOf" srcId="{398FE0AB-64BA-4318-811C-9E9D7EAFEF4A}" destId="{14E74FF1-18BD-413E-877F-E70CE3C01044}" srcOrd="0" destOrd="0" presId="urn:microsoft.com/office/officeart/2018/2/layout/IconLabelList"/>
    <dgm:cxn modelId="{5BAF704B-3999-416F-934B-6E57103B4D16}" type="presOf" srcId="{9242A816-2205-4F4B-B127-283641D1ECAA}" destId="{2B7C59D8-5B43-43E5-B9B8-390A9C0ACEE4}" srcOrd="0" destOrd="0" presId="urn:microsoft.com/office/officeart/2018/2/layout/IconLabelList"/>
    <dgm:cxn modelId="{40367650-291F-4AA5-8EA1-7D20047DA6F5}" type="presOf" srcId="{D8CAF508-0D79-4698-B101-A23945F10796}" destId="{F89CA4D0-F4E3-4969-96F5-5D80FE036E3D}" srcOrd="0" destOrd="0" presId="urn:microsoft.com/office/officeart/2018/2/layout/IconLabelList"/>
    <dgm:cxn modelId="{D985A093-46B8-47FD-B149-A7F66A7B088C}" type="presOf" srcId="{7DDC1263-022C-4DC9-9DE4-BE405907A205}" destId="{C9B5D8F5-1AD2-4279-A977-5ED8CD99BDC7}" srcOrd="0" destOrd="0" presId="urn:microsoft.com/office/officeart/2018/2/layout/IconLabelList"/>
    <dgm:cxn modelId="{18570BC3-BF0F-4363-AF11-70692F5CE184}" srcId="{7DDC1263-022C-4DC9-9DE4-BE405907A205}" destId="{9242A816-2205-4F4B-B127-283641D1ECAA}" srcOrd="2" destOrd="0" parTransId="{A5A29161-3399-4726-A7B7-03413E35C5BD}" sibTransId="{56235A4D-DC10-4219-853C-69DB9950B75E}"/>
    <dgm:cxn modelId="{98AC39E3-8606-4134-B6A8-7A049B93FCBC}" srcId="{7DDC1263-022C-4DC9-9DE4-BE405907A205}" destId="{398FE0AB-64BA-4318-811C-9E9D7EAFEF4A}" srcOrd="1" destOrd="0" parTransId="{4FC62BDE-DDF9-4458-A3F0-05F05E804993}" sibTransId="{5FF9988F-1192-410E-A072-65B42E28385A}"/>
    <dgm:cxn modelId="{D3A9C227-112B-45A0-9460-B1C150FBE9CC}" type="presParOf" srcId="{C9B5D8F5-1AD2-4279-A977-5ED8CD99BDC7}" destId="{1892A53F-C545-42F0-85DA-18EA890D5C15}" srcOrd="0" destOrd="0" presId="urn:microsoft.com/office/officeart/2018/2/layout/IconLabelList"/>
    <dgm:cxn modelId="{EB078892-D37F-4E76-89FE-CB815EBDE20D}" type="presParOf" srcId="{1892A53F-C545-42F0-85DA-18EA890D5C15}" destId="{79AD8E77-DE74-4FCB-9675-F4A229B465C3}" srcOrd="0" destOrd="0" presId="urn:microsoft.com/office/officeart/2018/2/layout/IconLabelList"/>
    <dgm:cxn modelId="{530BEF83-63D6-4A06-8E6F-5C5D4F8EF27A}" type="presParOf" srcId="{1892A53F-C545-42F0-85DA-18EA890D5C15}" destId="{B40F65AC-A3E2-49D0-8F75-62D5FDF7B734}" srcOrd="1" destOrd="0" presId="urn:microsoft.com/office/officeart/2018/2/layout/IconLabelList"/>
    <dgm:cxn modelId="{90643250-7C61-4DBE-8905-EC6733446B18}" type="presParOf" srcId="{1892A53F-C545-42F0-85DA-18EA890D5C15}" destId="{F89CA4D0-F4E3-4969-96F5-5D80FE036E3D}" srcOrd="2" destOrd="0" presId="urn:microsoft.com/office/officeart/2018/2/layout/IconLabelList"/>
    <dgm:cxn modelId="{4BD17BDC-6561-4FAC-A81A-51671F87E197}" type="presParOf" srcId="{C9B5D8F5-1AD2-4279-A977-5ED8CD99BDC7}" destId="{BF31D7B4-D508-42CC-ADD5-313597A0C12D}" srcOrd="1" destOrd="0" presId="urn:microsoft.com/office/officeart/2018/2/layout/IconLabelList"/>
    <dgm:cxn modelId="{C328FA0C-9185-4A3B-9EC9-3ED78A946D16}" type="presParOf" srcId="{C9B5D8F5-1AD2-4279-A977-5ED8CD99BDC7}" destId="{B261CB6D-9F08-4E1E-997F-D339B9DDDD8E}" srcOrd="2" destOrd="0" presId="urn:microsoft.com/office/officeart/2018/2/layout/IconLabelList"/>
    <dgm:cxn modelId="{2EB22315-70A6-4108-9168-F9B6E67B68D7}" type="presParOf" srcId="{B261CB6D-9F08-4E1E-997F-D339B9DDDD8E}" destId="{8002479D-0F3B-439F-8D66-53EB061E27BB}" srcOrd="0" destOrd="0" presId="urn:microsoft.com/office/officeart/2018/2/layout/IconLabelList"/>
    <dgm:cxn modelId="{A907D32F-7034-4C8D-BA3B-012838652956}" type="presParOf" srcId="{B261CB6D-9F08-4E1E-997F-D339B9DDDD8E}" destId="{4C90C9D8-2DFE-48F4-B10D-F0A9D294FD37}" srcOrd="1" destOrd="0" presId="urn:microsoft.com/office/officeart/2018/2/layout/IconLabelList"/>
    <dgm:cxn modelId="{9E5F13BB-2603-4B98-A3F3-4553AAF67006}" type="presParOf" srcId="{B261CB6D-9F08-4E1E-997F-D339B9DDDD8E}" destId="{14E74FF1-18BD-413E-877F-E70CE3C01044}" srcOrd="2" destOrd="0" presId="urn:microsoft.com/office/officeart/2018/2/layout/IconLabelList"/>
    <dgm:cxn modelId="{9991936B-C5FA-497E-9B5C-E9CEB7DDC7E7}" type="presParOf" srcId="{C9B5D8F5-1AD2-4279-A977-5ED8CD99BDC7}" destId="{2E439018-69D1-4C84-B254-62EFFB966C79}" srcOrd="3" destOrd="0" presId="urn:microsoft.com/office/officeart/2018/2/layout/IconLabelList"/>
    <dgm:cxn modelId="{9ED760BF-25BF-4375-BC8E-DB514DB02AB5}" type="presParOf" srcId="{C9B5D8F5-1AD2-4279-A977-5ED8CD99BDC7}" destId="{8384B4EF-62D4-4950-95CD-07EDCB08AABE}" srcOrd="4" destOrd="0" presId="urn:microsoft.com/office/officeart/2018/2/layout/IconLabelList"/>
    <dgm:cxn modelId="{745B65BC-8B61-4C02-B866-84D7FCD20655}" type="presParOf" srcId="{8384B4EF-62D4-4950-95CD-07EDCB08AABE}" destId="{71F06DD9-F0C1-4F3E-AB68-5BB0DAE6BF80}" srcOrd="0" destOrd="0" presId="urn:microsoft.com/office/officeart/2018/2/layout/IconLabelList"/>
    <dgm:cxn modelId="{05DD99FE-AEB6-45E3-A177-87A4ACF6CF12}" type="presParOf" srcId="{8384B4EF-62D4-4950-95CD-07EDCB08AABE}" destId="{0B790F90-CD8E-4870-961A-905C5CB90E03}" srcOrd="1" destOrd="0" presId="urn:microsoft.com/office/officeart/2018/2/layout/IconLabelList"/>
    <dgm:cxn modelId="{E3E7240F-269A-4D48-A606-012DFB439591}" type="presParOf" srcId="{8384B4EF-62D4-4950-95CD-07EDCB08AABE}" destId="{2B7C59D8-5B43-43E5-B9B8-390A9C0ACE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D8E77-DE74-4FCB-9675-F4A229B465C3}">
      <dsp:nvSpPr>
        <dsp:cNvPr id="0" name=""/>
        <dsp:cNvSpPr/>
      </dsp:nvSpPr>
      <dsp:spPr>
        <a:xfrm>
          <a:off x="916987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CA4D0-F4E3-4969-96F5-5D80FE036E3D}">
      <dsp:nvSpPr>
        <dsp:cNvPr id="0" name=""/>
        <dsp:cNvSpPr/>
      </dsp:nvSpPr>
      <dsp:spPr>
        <a:xfrm>
          <a:off x="34392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Checkpoint_timeout</a:t>
          </a:r>
        </a:p>
      </dsp:txBody>
      <dsp:txXfrm>
        <a:off x="34392" y="2318170"/>
        <a:ext cx="3209437" cy="720000"/>
      </dsp:txXfrm>
    </dsp:sp>
    <dsp:sp modelId="{8002479D-0F3B-439F-8D66-53EB061E27BB}">
      <dsp:nvSpPr>
        <dsp:cNvPr id="0" name=""/>
        <dsp:cNvSpPr/>
      </dsp:nvSpPr>
      <dsp:spPr>
        <a:xfrm>
          <a:off x="4688076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74FF1-18BD-413E-877F-E70CE3C01044}">
      <dsp:nvSpPr>
        <dsp:cNvPr id="0" name=""/>
        <dsp:cNvSpPr/>
      </dsp:nvSpPr>
      <dsp:spPr>
        <a:xfrm>
          <a:off x="3805481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MAX_WAL_SIZE</a:t>
          </a:r>
        </a:p>
      </dsp:txBody>
      <dsp:txXfrm>
        <a:off x="3805481" y="2318170"/>
        <a:ext cx="3209437" cy="720000"/>
      </dsp:txXfrm>
    </dsp:sp>
    <dsp:sp modelId="{71F06DD9-F0C1-4F3E-AB68-5BB0DAE6BF80}">
      <dsp:nvSpPr>
        <dsp:cNvPr id="0" name=""/>
        <dsp:cNvSpPr/>
      </dsp:nvSpPr>
      <dsp:spPr>
        <a:xfrm>
          <a:off x="8459165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C59D8-5B43-43E5-B9B8-390A9C0ACEE4}">
      <dsp:nvSpPr>
        <dsp:cNvPr id="0" name=""/>
        <dsp:cNvSpPr/>
      </dsp:nvSpPr>
      <dsp:spPr>
        <a:xfrm>
          <a:off x="7576570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CHECKPOINT_COMPLETION_TARGET</a:t>
          </a:r>
        </a:p>
      </dsp:txBody>
      <dsp:txXfrm>
        <a:off x="7576570" y="2318170"/>
        <a:ext cx="32094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58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3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4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9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hyperlink" Target="https://pixabay.com/fr/point-de-rep%C3%A8re-carte-marqueur-vert-159035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pikist.com/free-photo-iosa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point-de-rep%C3%A8re-carte-marqueur-vert-159035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pikist.com/free-photo-iosa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point-de-rep%C3%A8re-carte-marqueur-vert-159035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pikist.com/free-photo-iosa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71E2-7282-94B5-23F5-6EC65B75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58" y="1428679"/>
            <a:ext cx="6155094" cy="1012372"/>
          </a:xfrm>
        </p:spPr>
        <p:txBody>
          <a:bodyPr>
            <a:normAutofit fontScale="90000"/>
          </a:bodyPr>
          <a:lstStyle/>
          <a:p>
            <a:r>
              <a:rPr lang="en-US" dirty="0"/>
              <a:t>Checkpoint Parameters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E0B15-C391-1EF8-3EE4-CABA330A2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85969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74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221523" cy="720478"/>
          </a:xfrm>
        </p:spPr>
        <p:txBody>
          <a:bodyPr anchorCtr="1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cs typeface="Aparajita" panose="02020603050405020304" pitchFamily="18" charset="0"/>
              </a:rPr>
              <a:t>Checkpoint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430B-426B-E866-F217-E18D6936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5244"/>
            <a:ext cx="10820400" cy="4966283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It is a point in the write-ahead log sequence at which all data files have been updated to reflect the information in the log.</a:t>
            </a:r>
          </a:p>
          <a:p>
            <a:r>
              <a:rPr lang="en-US" sz="1800" dirty="0">
                <a:solidFill>
                  <a:srgbClr val="282F3A"/>
                </a:solidFill>
              </a:rPr>
              <a:t>C</a:t>
            </a:r>
            <a:r>
              <a:rPr lang="en-US" sz="1800" b="0" i="0" dirty="0">
                <a:solidFill>
                  <a:srgbClr val="282F3A"/>
                </a:solidFill>
                <a:effectLst/>
              </a:rPr>
              <a:t>heckpoint ensure that all the dirty buffers created up to a certain point are sent to disk so that the WAL up to that point can be recycled. </a:t>
            </a:r>
          </a:p>
          <a:p>
            <a:r>
              <a:rPr lang="en-US" sz="1800" dirty="0">
                <a:solidFill>
                  <a:srgbClr val="282F3A"/>
                </a:solidFill>
              </a:rPr>
              <a:t>Checkpoint can be triggered when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checkpoint_timeout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value is reached,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max_wal_size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is reached, When a Super user issues a checkpoint command or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pg_start_backup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CREATE DATABASE, or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pg_ctl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stop|restart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C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heckpoint_timeout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: </a:t>
            </a:r>
            <a:r>
              <a:rPr lang="en-US" sz="1800" b="0" i="0" dirty="0">
                <a:solidFill>
                  <a:srgbClr val="4D4F5C"/>
                </a:solidFill>
                <a:effectLst/>
              </a:rPr>
              <a:t>Maximum time between automatic WAL checkpoints. The default is five minutes (5min). Increasing this parameter can increase the amount of time needed for crash recovery.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M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ax_wal_size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: Maximum size to let the WAL grow during automatic checkpoints. This is a soft limit; WAL size can exceed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max_wal_size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under special circumstances, such as heavy load, a failing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archive_command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or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archive_library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or a high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wal_keep_size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setting.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Checkpoint_completion_target</a:t>
            </a:r>
            <a:r>
              <a:rPr lang="en-US" sz="1800" dirty="0">
                <a:solidFill>
                  <a:srgbClr val="000000"/>
                </a:solidFill>
              </a:rPr>
              <a:t> :Specifies the target of checkpoint completion, as a fraction of total time between checkpoints. The default is 0.9, which spreads the checkpoint across almost all of the available interval, providing fairly consistent I/O load.</a:t>
            </a:r>
          </a:p>
        </p:txBody>
      </p:sp>
    </p:spTree>
    <p:extLst>
      <p:ext uri="{BB962C8B-B14F-4D97-AF65-F5344CB8AC3E}">
        <p14:creationId xmlns:p14="http://schemas.microsoft.com/office/powerpoint/2010/main" val="88997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374C24-5C32-7527-D342-78E218A909EB}"/>
              </a:ext>
            </a:extLst>
          </p:cNvPr>
          <p:cNvSpPr/>
          <p:nvPr/>
        </p:nvSpPr>
        <p:spPr>
          <a:xfrm>
            <a:off x="402673" y="1442907"/>
            <a:ext cx="11501306" cy="50791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Can 63">
            <a:extLst>
              <a:ext uri="{FF2B5EF4-FFF2-40B4-BE49-F238E27FC236}">
                <a16:creationId xmlns:a16="http://schemas.microsoft.com/office/drawing/2014/main" id="{67575F3C-050C-D41A-7929-C1B37C01576F}"/>
              </a:ext>
            </a:extLst>
          </p:cNvPr>
          <p:cNvSpPr/>
          <p:nvPr/>
        </p:nvSpPr>
        <p:spPr>
          <a:xfrm>
            <a:off x="2024545" y="1965908"/>
            <a:ext cx="1482665" cy="1725248"/>
          </a:xfrm>
          <a:prstGeom prst="can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0" name="Can 63">
            <a:extLst>
              <a:ext uri="{FF2B5EF4-FFF2-40B4-BE49-F238E27FC236}">
                <a16:creationId xmlns:a16="http://schemas.microsoft.com/office/drawing/2014/main" id="{95D5D3B8-6C0D-5CE1-BA74-AA271F775E1C}"/>
              </a:ext>
            </a:extLst>
          </p:cNvPr>
          <p:cNvSpPr/>
          <p:nvPr/>
        </p:nvSpPr>
        <p:spPr>
          <a:xfrm>
            <a:off x="8250575" y="1965908"/>
            <a:ext cx="1482665" cy="1725248"/>
          </a:xfrm>
          <a:prstGeom prst="can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64FD1DED-8930-9AB2-3028-84C8A3CD8EA2}"/>
              </a:ext>
            </a:extLst>
          </p:cNvPr>
          <p:cNvSpPr/>
          <p:nvPr/>
        </p:nvSpPr>
        <p:spPr>
          <a:xfrm>
            <a:off x="7810140" y="4726952"/>
            <a:ext cx="2361478" cy="124088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A picture containing electronics, data storage device, hard disc, drive&#10;&#10;Description automatically generated">
            <a:extLst>
              <a:ext uri="{FF2B5EF4-FFF2-40B4-BE49-F238E27FC236}">
                <a16:creationId xmlns:a16="http://schemas.microsoft.com/office/drawing/2014/main" id="{5EF38AA2-505F-DDC0-95DD-E4F16C9A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4546" y="4790456"/>
            <a:ext cx="1549234" cy="998291"/>
          </a:xfrm>
          <a:prstGeom prst="rect">
            <a:avLst/>
          </a:prstGeom>
        </p:spPr>
      </p:pic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BE6AEBC-AE9D-D380-4A7B-0E4894406DCB}"/>
              </a:ext>
            </a:extLst>
          </p:cNvPr>
          <p:cNvSpPr/>
          <p:nvPr/>
        </p:nvSpPr>
        <p:spPr>
          <a:xfrm>
            <a:off x="2264014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1534118B-36C5-564D-96A9-026222782C89}"/>
              </a:ext>
            </a:extLst>
          </p:cNvPr>
          <p:cNvSpPr/>
          <p:nvPr/>
        </p:nvSpPr>
        <p:spPr>
          <a:xfrm>
            <a:off x="2503483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DFE4BDF1-97F3-A7C8-4F1A-931D88D4FDE0}"/>
              </a:ext>
            </a:extLst>
          </p:cNvPr>
          <p:cNvSpPr/>
          <p:nvPr/>
        </p:nvSpPr>
        <p:spPr>
          <a:xfrm>
            <a:off x="2763830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62838B5F-12D0-651B-7D65-2A2E9A8F78C9}"/>
              </a:ext>
            </a:extLst>
          </p:cNvPr>
          <p:cNvSpPr/>
          <p:nvPr/>
        </p:nvSpPr>
        <p:spPr>
          <a:xfrm>
            <a:off x="3038147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48B0DCA1-AE2E-EA0A-1586-24B5838D4F49}"/>
              </a:ext>
            </a:extLst>
          </p:cNvPr>
          <p:cNvSpPr/>
          <p:nvPr/>
        </p:nvSpPr>
        <p:spPr>
          <a:xfrm>
            <a:off x="2264014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52FAC70B-0A53-3150-2DD6-0D9B9E378FB8}"/>
              </a:ext>
            </a:extLst>
          </p:cNvPr>
          <p:cNvSpPr/>
          <p:nvPr/>
        </p:nvSpPr>
        <p:spPr>
          <a:xfrm>
            <a:off x="2503483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0E3E0F45-1A72-9AD9-F659-DC9CE839C869}"/>
              </a:ext>
            </a:extLst>
          </p:cNvPr>
          <p:cNvSpPr/>
          <p:nvPr/>
        </p:nvSpPr>
        <p:spPr>
          <a:xfrm>
            <a:off x="2763830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A13E9FA3-A1C1-B1A8-B983-21FB6FFCB593}"/>
              </a:ext>
            </a:extLst>
          </p:cNvPr>
          <p:cNvSpPr/>
          <p:nvPr/>
        </p:nvSpPr>
        <p:spPr>
          <a:xfrm>
            <a:off x="3038147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667F479B-6B62-DD19-B68B-E040C8F09B68}"/>
              </a:ext>
            </a:extLst>
          </p:cNvPr>
          <p:cNvSpPr/>
          <p:nvPr/>
        </p:nvSpPr>
        <p:spPr>
          <a:xfrm>
            <a:off x="2264014" y="3171212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CA26A4-7587-3AB0-501F-2CB533E5507A}"/>
              </a:ext>
            </a:extLst>
          </p:cNvPr>
          <p:cNvSpPr/>
          <p:nvPr/>
        </p:nvSpPr>
        <p:spPr>
          <a:xfrm>
            <a:off x="2503483" y="3171212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1EBE2B90-9786-07C6-1AFF-F660C7C270C1}"/>
              </a:ext>
            </a:extLst>
          </p:cNvPr>
          <p:cNvSpPr/>
          <p:nvPr/>
        </p:nvSpPr>
        <p:spPr>
          <a:xfrm>
            <a:off x="2763830" y="3171212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Scroll: Vertical 24">
            <a:extLst>
              <a:ext uri="{FF2B5EF4-FFF2-40B4-BE49-F238E27FC236}">
                <a16:creationId xmlns:a16="http://schemas.microsoft.com/office/drawing/2014/main" id="{2A94828D-DBF7-27DC-937A-F6ED2F75EF7C}"/>
              </a:ext>
            </a:extLst>
          </p:cNvPr>
          <p:cNvSpPr/>
          <p:nvPr/>
        </p:nvSpPr>
        <p:spPr>
          <a:xfrm>
            <a:off x="3038147" y="3171212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Scroll: Vertical 25">
            <a:extLst>
              <a:ext uri="{FF2B5EF4-FFF2-40B4-BE49-F238E27FC236}">
                <a16:creationId xmlns:a16="http://schemas.microsoft.com/office/drawing/2014/main" id="{C450FED6-DFD4-C566-8C75-DC4C3F4BDCDA}"/>
              </a:ext>
            </a:extLst>
          </p:cNvPr>
          <p:cNvSpPr/>
          <p:nvPr/>
        </p:nvSpPr>
        <p:spPr>
          <a:xfrm>
            <a:off x="8556664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Scroll: Vertical 26">
            <a:extLst>
              <a:ext uri="{FF2B5EF4-FFF2-40B4-BE49-F238E27FC236}">
                <a16:creationId xmlns:a16="http://schemas.microsoft.com/office/drawing/2014/main" id="{47809684-49AC-AE46-EDD2-D4F90AF09552}"/>
              </a:ext>
            </a:extLst>
          </p:cNvPr>
          <p:cNvSpPr/>
          <p:nvPr/>
        </p:nvSpPr>
        <p:spPr>
          <a:xfrm>
            <a:off x="8796133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830B6C1C-DECE-6E0F-1D54-E782B1126A8D}"/>
              </a:ext>
            </a:extLst>
          </p:cNvPr>
          <p:cNvSpPr/>
          <p:nvPr/>
        </p:nvSpPr>
        <p:spPr>
          <a:xfrm>
            <a:off x="9056480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DBACAD07-E996-50FB-B92E-FD00F296CE32}"/>
              </a:ext>
            </a:extLst>
          </p:cNvPr>
          <p:cNvSpPr/>
          <p:nvPr/>
        </p:nvSpPr>
        <p:spPr>
          <a:xfrm>
            <a:off x="9330797" y="2439333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Scroll: Vertical 29">
            <a:extLst>
              <a:ext uri="{FF2B5EF4-FFF2-40B4-BE49-F238E27FC236}">
                <a16:creationId xmlns:a16="http://schemas.microsoft.com/office/drawing/2014/main" id="{F55ED844-371E-4F35-349C-007A7BED3FCA}"/>
              </a:ext>
            </a:extLst>
          </p:cNvPr>
          <p:cNvSpPr/>
          <p:nvPr/>
        </p:nvSpPr>
        <p:spPr>
          <a:xfrm>
            <a:off x="8556664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A4858C89-8EBB-CBA7-78D3-DA66D25D56A2}"/>
              </a:ext>
            </a:extLst>
          </p:cNvPr>
          <p:cNvSpPr/>
          <p:nvPr/>
        </p:nvSpPr>
        <p:spPr>
          <a:xfrm>
            <a:off x="8796133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4FAADF89-B4CD-8BA5-8AC2-8CF946743CE5}"/>
              </a:ext>
            </a:extLst>
          </p:cNvPr>
          <p:cNvSpPr/>
          <p:nvPr/>
        </p:nvSpPr>
        <p:spPr>
          <a:xfrm>
            <a:off x="9056480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72ACE6A6-3401-7CB7-1E26-2C34D0D3552B}"/>
              </a:ext>
            </a:extLst>
          </p:cNvPr>
          <p:cNvSpPr/>
          <p:nvPr/>
        </p:nvSpPr>
        <p:spPr>
          <a:xfrm>
            <a:off x="9330797" y="2777690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003607E4-0E8F-49D2-BACB-FFA19B9E4AB5}"/>
              </a:ext>
            </a:extLst>
          </p:cNvPr>
          <p:cNvSpPr/>
          <p:nvPr/>
        </p:nvSpPr>
        <p:spPr>
          <a:xfrm>
            <a:off x="8556664" y="3155194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CBCCE6A8-500E-0C78-4F4F-4BB782282D62}"/>
              </a:ext>
            </a:extLst>
          </p:cNvPr>
          <p:cNvSpPr/>
          <p:nvPr/>
        </p:nvSpPr>
        <p:spPr>
          <a:xfrm>
            <a:off x="8796133" y="3155194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50AF83AE-7B59-7ADC-B599-F9A67BF7BC95}"/>
              </a:ext>
            </a:extLst>
          </p:cNvPr>
          <p:cNvSpPr/>
          <p:nvPr/>
        </p:nvSpPr>
        <p:spPr>
          <a:xfrm>
            <a:off x="9056480" y="3155194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Scroll: Vertical 36">
            <a:extLst>
              <a:ext uri="{FF2B5EF4-FFF2-40B4-BE49-F238E27FC236}">
                <a16:creationId xmlns:a16="http://schemas.microsoft.com/office/drawing/2014/main" id="{DD595629-28D4-FD5D-DB6F-B485C535BDC5}"/>
              </a:ext>
            </a:extLst>
          </p:cNvPr>
          <p:cNvSpPr/>
          <p:nvPr/>
        </p:nvSpPr>
        <p:spPr>
          <a:xfrm>
            <a:off x="9330797" y="3155194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Scroll: Vertical 37">
            <a:extLst>
              <a:ext uri="{FF2B5EF4-FFF2-40B4-BE49-F238E27FC236}">
                <a16:creationId xmlns:a16="http://schemas.microsoft.com/office/drawing/2014/main" id="{8509C922-C70A-546F-80BF-5FCE10027F15}"/>
              </a:ext>
            </a:extLst>
          </p:cNvPr>
          <p:cNvSpPr/>
          <p:nvPr/>
        </p:nvSpPr>
        <p:spPr>
          <a:xfrm>
            <a:off x="7959475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Scroll: Vertical 38">
            <a:extLst>
              <a:ext uri="{FF2B5EF4-FFF2-40B4-BE49-F238E27FC236}">
                <a16:creationId xmlns:a16="http://schemas.microsoft.com/office/drawing/2014/main" id="{881FF384-DDB7-7680-3CE5-C4EAF230C4C3}"/>
              </a:ext>
            </a:extLst>
          </p:cNvPr>
          <p:cNvSpPr/>
          <p:nvPr/>
        </p:nvSpPr>
        <p:spPr>
          <a:xfrm>
            <a:off x="8198944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21F5D80A-F660-BE64-603C-FF67C0AECA8F}"/>
              </a:ext>
            </a:extLst>
          </p:cNvPr>
          <p:cNvSpPr/>
          <p:nvPr/>
        </p:nvSpPr>
        <p:spPr>
          <a:xfrm>
            <a:off x="8459291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818F8670-978B-E293-BB1B-B2C6EE2FFC45}"/>
              </a:ext>
            </a:extLst>
          </p:cNvPr>
          <p:cNvSpPr/>
          <p:nvPr/>
        </p:nvSpPr>
        <p:spPr>
          <a:xfrm>
            <a:off x="8733608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DCC2654A-0CCC-E197-88F9-C487A30D0C82}"/>
              </a:ext>
            </a:extLst>
          </p:cNvPr>
          <p:cNvSpPr/>
          <p:nvPr/>
        </p:nvSpPr>
        <p:spPr>
          <a:xfrm>
            <a:off x="9000595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Scroll: Vertical 42">
            <a:extLst>
              <a:ext uri="{FF2B5EF4-FFF2-40B4-BE49-F238E27FC236}">
                <a16:creationId xmlns:a16="http://schemas.microsoft.com/office/drawing/2014/main" id="{5CCFA10F-45C4-F361-9411-7ADF17CC9A9F}"/>
              </a:ext>
            </a:extLst>
          </p:cNvPr>
          <p:cNvSpPr/>
          <p:nvPr/>
        </p:nvSpPr>
        <p:spPr>
          <a:xfrm>
            <a:off x="9240064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Scroll: Vertical 43">
            <a:extLst>
              <a:ext uri="{FF2B5EF4-FFF2-40B4-BE49-F238E27FC236}">
                <a16:creationId xmlns:a16="http://schemas.microsoft.com/office/drawing/2014/main" id="{81A483DE-C550-103B-5918-A4640B7AB426}"/>
              </a:ext>
            </a:extLst>
          </p:cNvPr>
          <p:cNvSpPr/>
          <p:nvPr/>
        </p:nvSpPr>
        <p:spPr>
          <a:xfrm>
            <a:off x="9500411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34770A29-3DCF-826E-8CC5-5D2C5B059FF0}"/>
              </a:ext>
            </a:extLst>
          </p:cNvPr>
          <p:cNvSpPr/>
          <p:nvPr/>
        </p:nvSpPr>
        <p:spPr>
          <a:xfrm>
            <a:off x="9774728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E1CD0BF7-C12A-35CB-501F-9E7850FD1305}"/>
              </a:ext>
            </a:extLst>
          </p:cNvPr>
          <p:cNvSpPr/>
          <p:nvPr/>
        </p:nvSpPr>
        <p:spPr>
          <a:xfrm>
            <a:off x="7959475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96307696-749D-F845-FAA0-A3C41534DA0D}"/>
              </a:ext>
            </a:extLst>
          </p:cNvPr>
          <p:cNvSpPr/>
          <p:nvPr/>
        </p:nvSpPr>
        <p:spPr>
          <a:xfrm>
            <a:off x="8198944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Scroll: Vertical 47">
            <a:extLst>
              <a:ext uri="{FF2B5EF4-FFF2-40B4-BE49-F238E27FC236}">
                <a16:creationId xmlns:a16="http://schemas.microsoft.com/office/drawing/2014/main" id="{68BDE243-1C3B-925B-F039-D0B9D2C7ACDA}"/>
              </a:ext>
            </a:extLst>
          </p:cNvPr>
          <p:cNvSpPr/>
          <p:nvPr/>
        </p:nvSpPr>
        <p:spPr>
          <a:xfrm>
            <a:off x="8459291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Scroll: Vertical 48">
            <a:extLst>
              <a:ext uri="{FF2B5EF4-FFF2-40B4-BE49-F238E27FC236}">
                <a16:creationId xmlns:a16="http://schemas.microsoft.com/office/drawing/2014/main" id="{3B703796-6DF7-4AED-80ED-F21CC436B3F5}"/>
              </a:ext>
            </a:extLst>
          </p:cNvPr>
          <p:cNvSpPr/>
          <p:nvPr/>
        </p:nvSpPr>
        <p:spPr>
          <a:xfrm>
            <a:off x="8733608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Scroll: Vertical 49">
            <a:extLst>
              <a:ext uri="{FF2B5EF4-FFF2-40B4-BE49-F238E27FC236}">
                <a16:creationId xmlns:a16="http://schemas.microsoft.com/office/drawing/2014/main" id="{6EF75146-2C94-0C9F-C986-5A5CB7E34FAA}"/>
              </a:ext>
            </a:extLst>
          </p:cNvPr>
          <p:cNvSpPr/>
          <p:nvPr/>
        </p:nvSpPr>
        <p:spPr>
          <a:xfrm>
            <a:off x="9000595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Scroll: Vertical 50">
            <a:extLst>
              <a:ext uri="{FF2B5EF4-FFF2-40B4-BE49-F238E27FC236}">
                <a16:creationId xmlns:a16="http://schemas.microsoft.com/office/drawing/2014/main" id="{572ED543-8F56-F708-8856-0C221AECF12E}"/>
              </a:ext>
            </a:extLst>
          </p:cNvPr>
          <p:cNvSpPr/>
          <p:nvPr/>
        </p:nvSpPr>
        <p:spPr>
          <a:xfrm>
            <a:off x="9240064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3098840B-78DC-11EE-BFA9-7CEE4B7FFFB0}"/>
              </a:ext>
            </a:extLst>
          </p:cNvPr>
          <p:cNvSpPr/>
          <p:nvPr/>
        </p:nvSpPr>
        <p:spPr>
          <a:xfrm>
            <a:off x="9500411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Scroll: Vertical 52">
            <a:extLst>
              <a:ext uri="{FF2B5EF4-FFF2-40B4-BE49-F238E27FC236}">
                <a16:creationId xmlns:a16="http://schemas.microsoft.com/office/drawing/2014/main" id="{8AE413BD-ED93-09DE-503E-2C5AB1798EAD}"/>
              </a:ext>
            </a:extLst>
          </p:cNvPr>
          <p:cNvSpPr/>
          <p:nvPr/>
        </p:nvSpPr>
        <p:spPr>
          <a:xfrm>
            <a:off x="9774728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Scroll: Vertical 53">
            <a:extLst>
              <a:ext uri="{FF2B5EF4-FFF2-40B4-BE49-F238E27FC236}">
                <a16:creationId xmlns:a16="http://schemas.microsoft.com/office/drawing/2014/main" id="{30575670-4B02-90E1-453A-FEB94615775E}"/>
              </a:ext>
            </a:extLst>
          </p:cNvPr>
          <p:cNvSpPr/>
          <p:nvPr/>
        </p:nvSpPr>
        <p:spPr>
          <a:xfrm>
            <a:off x="7959475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Scroll: Vertical 54">
            <a:extLst>
              <a:ext uri="{FF2B5EF4-FFF2-40B4-BE49-F238E27FC236}">
                <a16:creationId xmlns:a16="http://schemas.microsoft.com/office/drawing/2014/main" id="{F8943046-CF9D-1652-9B6D-6A3FDC4941A4}"/>
              </a:ext>
            </a:extLst>
          </p:cNvPr>
          <p:cNvSpPr/>
          <p:nvPr/>
        </p:nvSpPr>
        <p:spPr>
          <a:xfrm>
            <a:off x="8198944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F623A7F7-6022-30A5-53BA-C7CB8BFEA714}"/>
              </a:ext>
            </a:extLst>
          </p:cNvPr>
          <p:cNvSpPr/>
          <p:nvPr/>
        </p:nvSpPr>
        <p:spPr>
          <a:xfrm>
            <a:off x="8459291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Scroll: Vertical 56">
            <a:extLst>
              <a:ext uri="{FF2B5EF4-FFF2-40B4-BE49-F238E27FC236}">
                <a16:creationId xmlns:a16="http://schemas.microsoft.com/office/drawing/2014/main" id="{AF9C0F17-A254-E4AB-3C0B-D5DFF0F3B432}"/>
              </a:ext>
            </a:extLst>
          </p:cNvPr>
          <p:cNvSpPr/>
          <p:nvPr/>
        </p:nvSpPr>
        <p:spPr>
          <a:xfrm>
            <a:off x="8733608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Scroll: Vertical 57">
            <a:extLst>
              <a:ext uri="{FF2B5EF4-FFF2-40B4-BE49-F238E27FC236}">
                <a16:creationId xmlns:a16="http://schemas.microsoft.com/office/drawing/2014/main" id="{47D7327F-2BBA-BC71-8232-986B05A20C64}"/>
              </a:ext>
            </a:extLst>
          </p:cNvPr>
          <p:cNvSpPr/>
          <p:nvPr/>
        </p:nvSpPr>
        <p:spPr>
          <a:xfrm>
            <a:off x="9000595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Scroll: Vertical 58">
            <a:extLst>
              <a:ext uri="{FF2B5EF4-FFF2-40B4-BE49-F238E27FC236}">
                <a16:creationId xmlns:a16="http://schemas.microsoft.com/office/drawing/2014/main" id="{B854FDB9-2456-0A6B-5FCD-E23F54828272}"/>
              </a:ext>
            </a:extLst>
          </p:cNvPr>
          <p:cNvSpPr/>
          <p:nvPr/>
        </p:nvSpPr>
        <p:spPr>
          <a:xfrm>
            <a:off x="9240064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Scroll: Vertical 59">
            <a:extLst>
              <a:ext uri="{FF2B5EF4-FFF2-40B4-BE49-F238E27FC236}">
                <a16:creationId xmlns:a16="http://schemas.microsoft.com/office/drawing/2014/main" id="{4EB68854-30D3-2D99-2D1D-C29FC2723BE7}"/>
              </a:ext>
            </a:extLst>
          </p:cNvPr>
          <p:cNvSpPr/>
          <p:nvPr/>
        </p:nvSpPr>
        <p:spPr>
          <a:xfrm>
            <a:off x="9500411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Scroll: Vertical 60">
            <a:extLst>
              <a:ext uri="{FF2B5EF4-FFF2-40B4-BE49-F238E27FC236}">
                <a16:creationId xmlns:a16="http://schemas.microsoft.com/office/drawing/2014/main" id="{F1D725A7-5800-2085-360F-BBD8A7A52EDE}"/>
              </a:ext>
            </a:extLst>
          </p:cNvPr>
          <p:cNvSpPr/>
          <p:nvPr/>
        </p:nvSpPr>
        <p:spPr>
          <a:xfrm>
            <a:off x="9774728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2" name="Picture 71" descr="A computer screen with a sad face&#10;&#10;Description automatically generated">
            <a:extLst>
              <a:ext uri="{FF2B5EF4-FFF2-40B4-BE49-F238E27FC236}">
                <a16:creationId xmlns:a16="http://schemas.microsoft.com/office/drawing/2014/main" id="{7507359C-4CFE-F12E-AA5B-3BBB4CDBA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22" y="3530966"/>
            <a:ext cx="1254940" cy="1048624"/>
          </a:xfrm>
          <a:prstGeom prst="rect">
            <a:avLst/>
          </a:prstGeom>
        </p:spPr>
      </p:pic>
      <p:pic>
        <p:nvPicPr>
          <p:cNvPr id="93" name="Picture 92" descr="A green and black location pin">
            <a:extLst>
              <a:ext uri="{FF2B5EF4-FFF2-40B4-BE49-F238E27FC236}">
                <a16:creationId xmlns:a16="http://schemas.microsoft.com/office/drawing/2014/main" id="{B255B707-ABD2-6E8C-DC01-E6BBCF8C2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78038" y="5026357"/>
            <a:ext cx="412717" cy="42457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D9088C1-99B1-CACE-A5CD-F37A232ABADF}"/>
              </a:ext>
            </a:extLst>
          </p:cNvPr>
          <p:cNvSpPr txBox="1"/>
          <p:nvPr/>
        </p:nvSpPr>
        <p:spPr>
          <a:xfrm>
            <a:off x="3606042" y="2530930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Shared Buffer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3D9B51-D2D1-699D-300B-AB45092CA625}"/>
              </a:ext>
            </a:extLst>
          </p:cNvPr>
          <p:cNvSpPr txBox="1"/>
          <p:nvPr/>
        </p:nvSpPr>
        <p:spPr>
          <a:xfrm>
            <a:off x="9812811" y="2462547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Wal Buffer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E6C3E60-D7C0-9E1D-3742-00F2350C855E}"/>
              </a:ext>
            </a:extLst>
          </p:cNvPr>
          <p:cNvCxnSpPr>
            <a:cxnSpLocks/>
          </p:cNvCxnSpPr>
          <p:nvPr/>
        </p:nvCxnSpPr>
        <p:spPr>
          <a:xfrm flipH="1">
            <a:off x="2698229" y="3726608"/>
            <a:ext cx="4563" cy="1063848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32BF717-A6C3-CE92-1F64-47ED85B8B48A}"/>
              </a:ext>
            </a:extLst>
          </p:cNvPr>
          <p:cNvSpPr txBox="1"/>
          <p:nvPr/>
        </p:nvSpPr>
        <p:spPr>
          <a:xfrm>
            <a:off x="2069484" y="5821585"/>
            <a:ext cx="13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Disk IOPS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FE7D9E-F50A-FBBD-35D5-E8793ADD5192}"/>
              </a:ext>
            </a:extLst>
          </p:cNvPr>
          <p:cNvSpPr txBox="1"/>
          <p:nvPr/>
        </p:nvSpPr>
        <p:spPr>
          <a:xfrm>
            <a:off x="10243859" y="5104935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Wal Files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2A7B83-9718-2FEE-056E-5295552F2C7E}"/>
              </a:ext>
            </a:extLst>
          </p:cNvPr>
          <p:cNvSpPr txBox="1"/>
          <p:nvPr/>
        </p:nvSpPr>
        <p:spPr>
          <a:xfrm>
            <a:off x="6260906" y="5514347"/>
            <a:ext cx="154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98087B-7357-F917-47D6-306C8DC4BF7E}"/>
              </a:ext>
            </a:extLst>
          </p:cNvPr>
          <p:cNvCxnSpPr>
            <a:cxnSpLocks/>
          </p:cNvCxnSpPr>
          <p:nvPr/>
        </p:nvCxnSpPr>
        <p:spPr>
          <a:xfrm flipH="1">
            <a:off x="9047134" y="3682233"/>
            <a:ext cx="4563" cy="1063848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9CC622A-AB24-A932-4E76-E31DB2FA2138}"/>
              </a:ext>
            </a:extLst>
          </p:cNvPr>
          <p:cNvCxnSpPr>
            <a:cxnSpLocks/>
          </p:cNvCxnSpPr>
          <p:nvPr/>
        </p:nvCxnSpPr>
        <p:spPr>
          <a:xfrm flipV="1">
            <a:off x="3606042" y="4450702"/>
            <a:ext cx="1707921" cy="1023565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C5ABBE4-E46D-AD28-552B-3AFB492B2CA4}"/>
              </a:ext>
            </a:extLst>
          </p:cNvPr>
          <p:cNvCxnSpPr>
            <a:cxnSpLocks/>
          </p:cNvCxnSpPr>
          <p:nvPr/>
        </p:nvCxnSpPr>
        <p:spPr>
          <a:xfrm flipH="1" flipV="1">
            <a:off x="6550957" y="4172690"/>
            <a:ext cx="1311636" cy="639077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7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94" grpId="0"/>
      <p:bldP spid="95" grpId="0"/>
      <p:bldP spid="98" grpId="0"/>
      <p:bldP spid="100" grpId="0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374C24-5C32-7527-D342-78E218A909EB}"/>
              </a:ext>
            </a:extLst>
          </p:cNvPr>
          <p:cNvSpPr/>
          <p:nvPr/>
        </p:nvSpPr>
        <p:spPr>
          <a:xfrm>
            <a:off x="402673" y="1442907"/>
            <a:ext cx="11501306" cy="50791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64FD1DED-8930-9AB2-3028-84C8A3CD8EA2}"/>
              </a:ext>
            </a:extLst>
          </p:cNvPr>
          <p:cNvSpPr/>
          <p:nvPr/>
        </p:nvSpPr>
        <p:spPr>
          <a:xfrm>
            <a:off x="7810140" y="4726952"/>
            <a:ext cx="2361478" cy="124088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A picture containing electronics, data storage device, hard disc, drive&#10;&#10;Description automatically generated">
            <a:extLst>
              <a:ext uri="{FF2B5EF4-FFF2-40B4-BE49-F238E27FC236}">
                <a16:creationId xmlns:a16="http://schemas.microsoft.com/office/drawing/2014/main" id="{5EF38AA2-505F-DDC0-95DD-E4F16C9A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7939" y="4736841"/>
            <a:ext cx="1549234" cy="998291"/>
          </a:xfrm>
          <a:prstGeom prst="rect">
            <a:avLst/>
          </a:prstGeom>
        </p:spPr>
      </p:pic>
      <p:sp>
        <p:nvSpPr>
          <p:cNvPr id="38" name="Scroll: Vertical 37">
            <a:extLst>
              <a:ext uri="{FF2B5EF4-FFF2-40B4-BE49-F238E27FC236}">
                <a16:creationId xmlns:a16="http://schemas.microsoft.com/office/drawing/2014/main" id="{8509C922-C70A-546F-80BF-5FCE10027F15}"/>
              </a:ext>
            </a:extLst>
          </p:cNvPr>
          <p:cNvSpPr/>
          <p:nvPr/>
        </p:nvSpPr>
        <p:spPr>
          <a:xfrm>
            <a:off x="7959475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Scroll: Vertical 38">
            <a:extLst>
              <a:ext uri="{FF2B5EF4-FFF2-40B4-BE49-F238E27FC236}">
                <a16:creationId xmlns:a16="http://schemas.microsoft.com/office/drawing/2014/main" id="{881FF384-DDB7-7680-3CE5-C4EAF230C4C3}"/>
              </a:ext>
            </a:extLst>
          </p:cNvPr>
          <p:cNvSpPr/>
          <p:nvPr/>
        </p:nvSpPr>
        <p:spPr>
          <a:xfrm>
            <a:off x="8198944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21F5D80A-F660-BE64-603C-FF67C0AECA8F}"/>
              </a:ext>
            </a:extLst>
          </p:cNvPr>
          <p:cNvSpPr/>
          <p:nvPr/>
        </p:nvSpPr>
        <p:spPr>
          <a:xfrm>
            <a:off x="8459291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818F8670-978B-E293-BB1B-B2C6EE2FFC45}"/>
              </a:ext>
            </a:extLst>
          </p:cNvPr>
          <p:cNvSpPr/>
          <p:nvPr/>
        </p:nvSpPr>
        <p:spPr>
          <a:xfrm>
            <a:off x="8733608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DCC2654A-0CCC-E197-88F9-C487A30D0C82}"/>
              </a:ext>
            </a:extLst>
          </p:cNvPr>
          <p:cNvSpPr/>
          <p:nvPr/>
        </p:nvSpPr>
        <p:spPr>
          <a:xfrm>
            <a:off x="9000595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Scroll: Vertical 42">
            <a:extLst>
              <a:ext uri="{FF2B5EF4-FFF2-40B4-BE49-F238E27FC236}">
                <a16:creationId xmlns:a16="http://schemas.microsoft.com/office/drawing/2014/main" id="{5CCFA10F-45C4-F361-9411-7ADF17CC9A9F}"/>
              </a:ext>
            </a:extLst>
          </p:cNvPr>
          <p:cNvSpPr/>
          <p:nvPr/>
        </p:nvSpPr>
        <p:spPr>
          <a:xfrm>
            <a:off x="9240064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Scroll: Vertical 43">
            <a:extLst>
              <a:ext uri="{FF2B5EF4-FFF2-40B4-BE49-F238E27FC236}">
                <a16:creationId xmlns:a16="http://schemas.microsoft.com/office/drawing/2014/main" id="{81A483DE-C550-103B-5918-A4640B7AB426}"/>
              </a:ext>
            </a:extLst>
          </p:cNvPr>
          <p:cNvSpPr/>
          <p:nvPr/>
        </p:nvSpPr>
        <p:spPr>
          <a:xfrm>
            <a:off x="9500411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34770A29-3DCF-826E-8CC5-5D2C5B059FF0}"/>
              </a:ext>
            </a:extLst>
          </p:cNvPr>
          <p:cNvSpPr/>
          <p:nvPr/>
        </p:nvSpPr>
        <p:spPr>
          <a:xfrm>
            <a:off x="9774728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E1CD0BF7-C12A-35CB-501F-9E7850FD1305}"/>
              </a:ext>
            </a:extLst>
          </p:cNvPr>
          <p:cNvSpPr/>
          <p:nvPr/>
        </p:nvSpPr>
        <p:spPr>
          <a:xfrm>
            <a:off x="7959475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96307696-749D-F845-FAA0-A3C41534DA0D}"/>
              </a:ext>
            </a:extLst>
          </p:cNvPr>
          <p:cNvSpPr/>
          <p:nvPr/>
        </p:nvSpPr>
        <p:spPr>
          <a:xfrm>
            <a:off x="8198944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Scroll: Vertical 47">
            <a:extLst>
              <a:ext uri="{FF2B5EF4-FFF2-40B4-BE49-F238E27FC236}">
                <a16:creationId xmlns:a16="http://schemas.microsoft.com/office/drawing/2014/main" id="{68BDE243-1C3B-925B-F039-D0B9D2C7ACDA}"/>
              </a:ext>
            </a:extLst>
          </p:cNvPr>
          <p:cNvSpPr/>
          <p:nvPr/>
        </p:nvSpPr>
        <p:spPr>
          <a:xfrm>
            <a:off x="8459291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Scroll: Vertical 48">
            <a:extLst>
              <a:ext uri="{FF2B5EF4-FFF2-40B4-BE49-F238E27FC236}">
                <a16:creationId xmlns:a16="http://schemas.microsoft.com/office/drawing/2014/main" id="{3B703796-6DF7-4AED-80ED-F21CC436B3F5}"/>
              </a:ext>
            </a:extLst>
          </p:cNvPr>
          <p:cNvSpPr/>
          <p:nvPr/>
        </p:nvSpPr>
        <p:spPr>
          <a:xfrm>
            <a:off x="8733608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Scroll: Vertical 49">
            <a:extLst>
              <a:ext uri="{FF2B5EF4-FFF2-40B4-BE49-F238E27FC236}">
                <a16:creationId xmlns:a16="http://schemas.microsoft.com/office/drawing/2014/main" id="{6EF75146-2C94-0C9F-C986-5A5CB7E34FAA}"/>
              </a:ext>
            </a:extLst>
          </p:cNvPr>
          <p:cNvSpPr/>
          <p:nvPr/>
        </p:nvSpPr>
        <p:spPr>
          <a:xfrm>
            <a:off x="9000595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Scroll: Vertical 50">
            <a:extLst>
              <a:ext uri="{FF2B5EF4-FFF2-40B4-BE49-F238E27FC236}">
                <a16:creationId xmlns:a16="http://schemas.microsoft.com/office/drawing/2014/main" id="{572ED543-8F56-F708-8856-0C221AECF12E}"/>
              </a:ext>
            </a:extLst>
          </p:cNvPr>
          <p:cNvSpPr/>
          <p:nvPr/>
        </p:nvSpPr>
        <p:spPr>
          <a:xfrm>
            <a:off x="9240064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3098840B-78DC-11EE-BFA9-7CEE4B7FFFB0}"/>
              </a:ext>
            </a:extLst>
          </p:cNvPr>
          <p:cNvSpPr/>
          <p:nvPr/>
        </p:nvSpPr>
        <p:spPr>
          <a:xfrm>
            <a:off x="9500411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Scroll: Vertical 52">
            <a:extLst>
              <a:ext uri="{FF2B5EF4-FFF2-40B4-BE49-F238E27FC236}">
                <a16:creationId xmlns:a16="http://schemas.microsoft.com/office/drawing/2014/main" id="{8AE413BD-ED93-09DE-503E-2C5AB1798EAD}"/>
              </a:ext>
            </a:extLst>
          </p:cNvPr>
          <p:cNvSpPr/>
          <p:nvPr/>
        </p:nvSpPr>
        <p:spPr>
          <a:xfrm>
            <a:off x="9774728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Scroll: Vertical 53">
            <a:extLst>
              <a:ext uri="{FF2B5EF4-FFF2-40B4-BE49-F238E27FC236}">
                <a16:creationId xmlns:a16="http://schemas.microsoft.com/office/drawing/2014/main" id="{30575670-4B02-90E1-453A-FEB94615775E}"/>
              </a:ext>
            </a:extLst>
          </p:cNvPr>
          <p:cNvSpPr/>
          <p:nvPr/>
        </p:nvSpPr>
        <p:spPr>
          <a:xfrm>
            <a:off x="7959475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Scroll: Vertical 54">
            <a:extLst>
              <a:ext uri="{FF2B5EF4-FFF2-40B4-BE49-F238E27FC236}">
                <a16:creationId xmlns:a16="http://schemas.microsoft.com/office/drawing/2014/main" id="{F8943046-CF9D-1652-9B6D-6A3FDC4941A4}"/>
              </a:ext>
            </a:extLst>
          </p:cNvPr>
          <p:cNvSpPr/>
          <p:nvPr/>
        </p:nvSpPr>
        <p:spPr>
          <a:xfrm>
            <a:off x="8198944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F623A7F7-6022-30A5-53BA-C7CB8BFEA714}"/>
              </a:ext>
            </a:extLst>
          </p:cNvPr>
          <p:cNvSpPr/>
          <p:nvPr/>
        </p:nvSpPr>
        <p:spPr>
          <a:xfrm>
            <a:off x="8459291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Scroll: Vertical 56">
            <a:extLst>
              <a:ext uri="{FF2B5EF4-FFF2-40B4-BE49-F238E27FC236}">
                <a16:creationId xmlns:a16="http://schemas.microsoft.com/office/drawing/2014/main" id="{AF9C0F17-A254-E4AB-3C0B-D5DFF0F3B432}"/>
              </a:ext>
            </a:extLst>
          </p:cNvPr>
          <p:cNvSpPr/>
          <p:nvPr/>
        </p:nvSpPr>
        <p:spPr>
          <a:xfrm>
            <a:off x="8733608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Scroll: Vertical 57">
            <a:extLst>
              <a:ext uri="{FF2B5EF4-FFF2-40B4-BE49-F238E27FC236}">
                <a16:creationId xmlns:a16="http://schemas.microsoft.com/office/drawing/2014/main" id="{47D7327F-2BBA-BC71-8232-986B05A20C64}"/>
              </a:ext>
            </a:extLst>
          </p:cNvPr>
          <p:cNvSpPr/>
          <p:nvPr/>
        </p:nvSpPr>
        <p:spPr>
          <a:xfrm>
            <a:off x="9000595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Scroll: Vertical 58">
            <a:extLst>
              <a:ext uri="{FF2B5EF4-FFF2-40B4-BE49-F238E27FC236}">
                <a16:creationId xmlns:a16="http://schemas.microsoft.com/office/drawing/2014/main" id="{B854FDB9-2456-0A6B-5FCD-E23F54828272}"/>
              </a:ext>
            </a:extLst>
          </p:cNvPr>
          <p:cNvSpPr/>
          <p:nvPr/>
        </p:nvSpPr>
        <p:spPr>
          <a:xfrm>
            <a:off x="9240064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Scroll: Vertical 59">
            <a:extLst>
              <a:ext uri="{FF2B5EF4-FFF2-40B4-BE49-F238E27FC236}">
                <a16:creationId xmlns:a16="http://schemas.microsoft.com/office/drawing/2014/main" id="{4EB68854-30D3-2D99-2D1D-C29FC2723BE7}"/>
              </a:ext>
            </a:extLst>
          </p:cNvPr>
          <p:cNvSpPr/>
          <p:nvPr/>
        </p:nvSpPr>
        <p:spPr>
          <a:xfrm>
            <a:off x="9500411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Scroll: Vertical 60">
            <a:extLst>
              <a:ext uri="{FF2B5EF4-FFF2-40B4-BE49-F238E27FC236}">
                <a16:creationId xmlns:a16="http://schemas.microsoft.com/office/drawing/2014/main" id="{F1D725A7-5800-2085-360F-BBD8A7A52EDE}"/>
              </a:ext>
            </a:extLst>
          </p:cNvPr>
          <p:cNvSpPr/>
          <p:nvPr/>
        </p:nvSpPr>
        <p:spPr>
          <a:xfrm>
            <a:off x="9774728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3" name="Picture 92" descr="A green and black location pin">
            <a:extLst>
              <a:ext uri="{FF2B5EF4-FFF2-40B4-BE49-F238E27FC236}">
                <a16:creationId xmlns:a16="http://schemas.microsoft.com/office/drawing/2014/main" id="{B255B707-ABD2-6E8C-DC01-E6BBCF8C2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533518" y="4990518"/>
            <a:ext cx="412717" cy="42457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32BF717-A6C3-CE92-1F64-47ED85B8B48A}"/>
              </a:ext>
            </a:extLst>
          </p:cNvPr>
          <p:cNvSpPr txBox="1"/>
          <p:nvPr/>
        </p:nvSpPr>
        <p:spPr>
          <a:xfrm>
            <a:off x="1007939" y="5775309"/>
            <a:ext cx="13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Disk IOPS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FE7D9E-F50A-FBBD-35D5-E8793ADD5192}"/>
              </a:ext>
            </a:extLst>
          </p:cNvPr>
          <p:cNvSpPr txBox="1"/>
          <p:nvPr/>
        </p:nvSpPr>
        <p:spPr>
          <a:xfrm>
            <a:off x="8790997" y="6081245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Wal Files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2A7B83-9718-2FEE-056E-5295552F2C7E}"/>
              </a:ext>
            </a:extLst>
          </p:cNvPr>
          <p:cNvSpPr txBox="1"/>
          <p:nvPr/>
        </p:nvSpPr>
        <p:spPr>
          <a:xfrm>
            <a:off x="10171618" y="5567248"/>
            <a:ext cx="154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F644A-26AA-26BC-7C08-CCD90A872888}"/>
              </a:ext>
            </a:extLst>
          </p:cNvPr>
          <p:cNvSpPr txBox="1"/>
          <p:nvPr/>
        </p:nvSpPr>
        <p:spPr>
          <a:xfrm>
            <a:off x="888726" y="1847461"/>
            <a:ext cx="390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Checkpoint_timeout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7C4A4-73FF-BDA3-7672-A34B42667D6F}"/>
              </a:ext>
            </a:extLst>
          </p:cNvPr>
          <p:cNvSpPr txBox="1"/>
          <p:nvPr/>
        </p:nvSpPr>
        <p:spPr>
          <a:xfrm>
            <a:off x="4142793" y="1847461"/>
            <a:ext cx="175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 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7E8C4-DB69-F6B1-E952-250A5EE9DDEF}"/>
              </a:ext>
            </a:extLst>
          </p:cNvPr>
          <p:cNvSpPr txBox="1"/>
          <p:nvPr/>
        </p:nvSpPr>
        <p:spPr>
          <a:xfrm>
            <a:off x="888726" y="2450120"/>
            <a:ext cx="1046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Pros: 1) Faster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after-crash recovery, since less work will need to be redone.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2) If WAL has been written since the previous checkpoint, new checkpoints will be skipped even if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checkpoint_timeout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has passed.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Cons :  Checkpoint requirement of flushing all dirty data pages to disk can cause a significant I/O load causing huge performance impact.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3109F-6303-E4A3-0270-F80DE87DFF9F}"/>
              </a:ext>
            </a:extLst>
          </p:cNvPr>
          <p:cNvSpPr txBox="1"/>
          <p:nvPr/>
        </p:nvSpPr>
        <p:spPr>
          <a:xfrm>
            <a:off x="2865632" y="4599485"/>
            <a:ext cx="4691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Checkpoint_timeout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every 24 hours.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Last Checkpoint 12pm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System Crash @4pm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Disk + 4 hours of change/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logs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DFC94F-4DD9-170B-3DEA-D9B6F84C0E82}"/>
              </a:ext>
            </a:extLst>
          </p:cNvPr>
          <p:cNvSpPr txBox="1"/>
          <p:nvPr/>
        </p:nvSpPr>
        <p:spPr>
          <a:xfrm>
            <a:off x="6718041" y="1847461"/>
            <a:ext cx="185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Idle Value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9252C9-4CDA-3B5D-0D0D-5F2C91F3DE6B}"/>
              </a:ext>
            </a:extLst>
          </p:cNvPr>
          <p:cNvSpPr txBox="1"/>
          <p:nvPr/>
        </p:nvSpPr>
        <p:spPr>
          <a:xfrm>
            <a:off x="8459291" y="1847461"/>
            <a:ext cx="224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20/30 Minutes</a:t>
            </a:r>
          </a:p>
        </p:txBody>
      </p:sp>
    </p:spTree>
    <p:extLst>
      <p:ext uri="{BB962C8B-B14F-4D97-AF65-F5344CB8AC3E}">
        <p14:creationId xmlns:p14="http://schemas.microsoft.com/office/powerpoint/2010/main" val="403072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374C24-5C32-7527-D342-78E218A909EB}"/>
              </a:ext>
            </a:extLst>
          </p:cNvPr>
          <p:cNvSpPr/>
          <p:nvPr/>
        </p:nvSpPr>
        <p:spPr>
          <a:xfrm>
            <a:off x="402673" y="1442907"/>
            <a:ext cx="11501306" cy="50791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64FD1DED-8930-9AB2-3028-84C8A3CD8EA2}"/>
              </a:ext>
            </a:extLst>
          </p:cNvPr>
          <p:cNvSpPr/>
          <p:nvPr/>
        </p:nvSpPr>
        <p:spPr>
          <a:xfrm>
            <a:off x="7852094" y="4726952"/>
            <a:ext cx="2332141" cy="124088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A picture containing electronics, data storage device, hard disc, drive&#10;&#10;Description automatically generated">
            <a:extLst>
              <a:ext uri="{FF2B5EF4-FFF2-40B4-BE49-F238E27FC236}">
                <a16:creationId xmlns:a16="http://schemas.microsoft.com/office/drawing/2014/main" id="{5EF38AA2-505F-DDC0-95DD-E4F16C9A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63143" y="4777018"/>
            <a:ext cx="1549234" cy="998291"/>
          </a:xfrm>
          <a:prstGeom prst="rect">
            <a:avLst/>
          </a:prstGeom>
        </p:spPr>
      </p:pic>
      <p:sp>
        <p:nvSpPr>
          <p:cNvPr id="38" name="Scroll: Vertical 37">
            <a:extLst>
              <a:ext uri="{FF2B5EF4-FFF2-40B4-BE49-F238E27FC236}">
                <a16:creationId xmlns:a16="http://schemas.microsoft.com/office/drawing/2014/main" id="{8509C922-C70A-546F-80BF-5FCE10027F15}"/>
              </a:ext>
            </a:extLst>
          </p:cNvPr>
          <p:cNvSpPr/>
          <p:nvPr/>
        </p:nvSpPr>
        <p:spPr>
          <a:xfrm>
            <a:off x="7959475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Scroll: Vertical 38">
            <a:extLst>
              <a:ext uri="{FF2B5EF4-FFF2-40B4-BE49-F238E27FC236}">
                <a16:creationId xmlns:a16="http://schemas.microsoft.com/office/drawing/2014/main" id="{881FF384-DDB7-7680-3CE5-C4EAF230C4C3}"/>
              </a:ext>
            </a:extLst>
          </p:cNvPr>
          <p:cNvSpPr/>
          <p:nvPr/>
        </p:nvSpPr>
        <p:spPr>
          <a:xfrm>
            <a:off x="8198944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21F5D80A-F660-BE64-603C-FF67C0AECA8F}"/>
              </a:ext>
            </a:extLst>
          </p:cNvPr>
          <p:cNvSpPr/>
          <p:nvPr/>
        </p:nvSpPr>
        <p:spPr>
          <a:xfrm>
            <a:off x="8459291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Scroll: Vertical 40">
            <a:extLst>
              <a:ext uri="{FF2B5EF4-FFF2-40B4-BE49-F238E27FC236}">
                <a16:creationId xmlns:a16="http://schemas.microsoft.com/office/drawing/2014/main" id="{818F8670-978B-E293-BB1B-B2C6EE2FFC45}"/>
              </a:ext>
            </a:extLst>
          </p:cNvPr>
          <p:cNvSpPr/>
          <p:nvPr/>
        </p:nvSpPr>
        <p:spPr>
          <a:xfrm>
            <a:off x="8733608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DCC2654A-0CCC-E197-88F9-C487A30D0C82}"/>
              </a:ext>
            </a:extLst>
          </p:cNvPr>
          <p:cNvSpPr/>
          <p:nvPr/>
        </p:nvSpPr>
        <p:spPr>
          <a:xfrm>
            <a:off x="9000595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Scroll: Vertical 42">
            <a:extLst>
              <a:ext uri="{FF2B5EF4-FFF2-40B4-BE49-F238E27FC236}">
                <a16:creationId xmlns:a16="http://schemas.microsoft.com/office/drawing/2014/main" id="{5CCFA10F-45C4-F361-9411-7ADF17CC9A9F}"/>
              </a:ext>
            </a:extLst>
          </p:cNvPr>
          <p:cNvSpPr/>
          <p:nvPr/>
        </p:nvSpPr>
        <p:spPr>
          <a:xfrm>
            <a:off x="9240064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Scroll: Vertical 43">
            <a:extLst>
              <a:ext uri="{FF2B5EF4-FFF2-40B4-BE49-F238E27FC236}">
                <a16:creationId xmlns:a16="http://schemas.microsoft.com/office/drawing/2014/main" id="{81A483DE-C550-103B-5918-A4640B7AB426}"/>
              </a:ext>
            </a:extLst>
          </p:cNvPr>
          <p:cNvSpPr/>
          <p:nvPr/>
        </p:nvSpPr>
        <p:spPr>
          <a:xfrm>
            <a:off x="9500411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34770A29-3DCF-826E-8CC5-5D2C5B059FF0}"/>
              </a:ext>
            </a:extLst>
          </p:cNvPr>
          <p:cNvSpPr/>
          <p:nvPr/>
        </p:nvSpPr>
        <p:spPr>
          <a:xfrm>
            <a:off x="9774728" y="4867946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E1CD0BF7-C12A-35CB-501F-9E7850FD1305}"/>
              </a:ext>
            </a:extLst>
          </p:cNvPr>
          <p:cNvSpPr/>
          <p:nvPr/>
        </p:nvSpPr>
        <p:spPr>
          <a:xfrm>
            <a:off x="7959475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Scroll: Vertical 46">
            <a:extLst>
              <a:ext uri="{FF2B5EF4-FFF2-40B4-BE49-F238E27FC236}">
                <a16:creationId xmlns:a16="http://schemas.microsoft.com/office/drawing/2014/main" id="{96307696-749D-F845-FAA0-A3C41534DA0D}"/>
              </a:ext>
            </a:extLst>
          </p:cNvPr>
          <p:cNvSpPr/>
          <p:nvPr/>
        </p:nvSpPr>
        <p:spPr>
          <a:xfrm>
            <a:off x="8198944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Scroll: Vertical 47">
            <a:extLst>
              <a:ext uri="{FF2B5EF4-FFF2-40B4-BE49-F238E27FC236}">
                <a16:creationId xmlns:a16="http://schemas.microsoft.com/office/drawing/2014/main" id="{68BDE243-1C3B-925B-F039-D0B9D2C7ACDA}"/>
              </a:ext>
            </a:extLst>
          </p:cNvPr>
          <p:cNvSpPr/>
          <p:nvPr/>
        </p:nvSpPr>
        <p:spPr>
          <a:xfrm>
            <a:off x="8459291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Scroll: Vertical 48">
            <a:extLst>
              <a:ext uri="{FF2B5EF4-FFF2-40B4-BE49-F238E27FC236}">
                <a16:creationId xmlns:a16="http://schemas.microsoft.com/office/drawing/2014/main" id="{3B703796-6DF7-4AED-80ED-F21CC436B3F5}"/>
              </a:ext>
            </a:extLst>
          </p:cNvPr>
          <p:cNvSpPr/>
          <p:nvPr/>
        </p:nvSpPr>
        <p:spPr>
          <a:xfrm>
            <a:off x="8733608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Scroll: Vertical 49">
            <a:extLst>
              <a:ext uri="{FF2B5EF4-FFF2-40B4-BE49-F238E27FC236}">
                <a16:creationId xmlns:a16="http://schemas.microsoft.com/office/drawing/2014/main" id="{6EF75146-2C94-0C9F-C986-5A5CB7E34FAA}"/>
              </a:ext>
            </a:extLst>
          </p:cNvPr>
          <p:cNvSpPr/>
          <p:nvPr/>
        </p:nvSpPr>
        <p:spPr>
          <a:xfrm>
            <a:off x="9000595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1" name="Scroll: Vertical 50">
            <a:extLst>
              <a:ext uri="{FF2B5EF4-FFF2-40B4-BE49-F238E27FC236}">
                <a16:creationId xmlns:a16="http://schemas.microsoft.com/office/drawing/2014/main" id="{572ED543-8F56-F708-8856-0C221AECF12E}"/>
              </a:ext>
            </a:extLst>
          </p:cNvPr>
          <p:cNvSpPr/>
          <p:nvPr/>
        </p:nvSpPr>
        <p:spPr>
          <a:xfrm>
            <a:off x="9240064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3098840B-78DC-11EE-BFA9-7CEE4B7FFFB0}"/>
              </a:ext>
            </a:extLst>
          </p:cNvPr>
          <p:cNvSpPr/>
          <p:nvPr/>
        </p:nvSpPr>
        <p:spPr>
          <a:xfrm>
            <a:off x="9500411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Scroll: Vertical 52">
            <a:extLst>
              <a:ext uri="{FF2B5EF4-FFF2-40B4-BE49-F238E27FC236}">
                <a16:creationId xmlns:a16="http://schemas.microsoft.com/office/drawing/2014/main" id="{8AE413BD-ED93-09DE-503E-2C5AB1798EAD}"/>
              </a:ext>
            </a:extLst>
          </p:cNvPr>
          <p:cNvSpPr/>
          <p:nvPr/>
        </p:nvSpPr>
        <p:spPr>
          <a:xfrm>
            <a:off x="9774728" y="5238645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Scroll: Vertical 53">
            <a:extLst>
              <a:ext uri="{FF2B5EF4-FFF2-40B4-BE49-F238E27FC236}">
                <a16:creationId xmlns:a16="http://schemas.microsoft.com/office/drawing/2014/main" id="{30575670-4B02-90E1-453A-FEB94615775E}"/>
              </a:ext>
            </a:extLst>
          </p:cNvPr>
          <p:cNvSpPr/>
          <p:nvPr/>
        </p:nvSpPr>
        <p:spPr>
          <a:xfrm>
            <a:off x="7959475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Scroll: Vertical 54">
            <a:extLst>
              <a:ext uri="{FF2B5EF4-FFF2-40B4-BE49-F238E27FC236}">
                <a16:creationId xmlns:a16="http://schemas.microsoft.com/office/drawing/2014/main" id="{F8943046-CF9D-1652-9B6D-6A3FDC4941A4}"/>
              </a:ext>
            </a:extLst>
          </p:cNvPr>
          <p:cNvSpPr/>
          <p:nvPr/>
        </p:nvSpPr>
        <p:spPr>
          <a:xfrm>
            <a:off x="8198944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F623A7F7-6022-30A5-53BA-C7CB8BFEA714}"/>
              </a:ext>
            </a:extLst>
          </p:cNvPr>
          <p:cNvSpPr/>
          <p:nvPr/>
        </p:nvSpPr>
        <p:spPr>
          <a:xfrm>
            <a:off x="8459291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Scroll: Vertical 56">
            <a:extLst>
              <a:ext uri="{FF2B5EF4-FFF2-40B4-BE49-F238E27FC236}">
                <a16:creationId xmlns:a16="http://schemas.microsoft.com/office/drawing/2014/main" id="{AF9C0F17-A254-E4AB-3C0B-D5DFF0F3B432}"/>
              </a:ext>
            </a:extLst>
          </p:cNvPr>
          <p:cNvSpPr/>
          <p:nvPr/>
        </p:nvSpPr>
        <p:spPr>
          <a:xfrm>
            <a:off x="8733608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Scroll: Vertical 57">
            <a:extLst>
              <a:ext uri="{FF2B5EF4-FFF2-40B4-BE49-F238E27FC236}">
                <a16:creationId xmlns:a16="http://schemas.microsoft.com/office/drawing/2014/main" id="{47D7327F-2BBA-BC71-8232-986B05A20C64}"/>
              </a:ext>
            </a:extLst>
          </p:cNvPr>
          <p:cNvSpPr/>
          <p:nvPr/>
        </p:nvSpPr>
        <p:spPr>
          <a:xfrm>
            <a:off x="9000595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Scroll: Vertical 58">
            <a:extLst>
              <a:ext uri="{FF2B5EF4-FFF2-40B4-BE49-F238E27FC236}">
                <a16:creationId xmlns:a16="http://schemas.microsoft.com/office/drawing/2014/main" id="{B854FDB9-2456-0A6B-5FCD-E23F54828272}"/>
              </a:ext>
            </a:extLst>
          </p:cNvPr>
          <p:cNvSpPr/>
          <p:nvPr/>
        </p:nvSpPr>
        <p:spPr>
          <a:xfrm>
            <a:off x="9240064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Scroll: Vertical 59">
            <a:extLst>
              <a:ext uri="{FF2B5EF4-FFF2-40B4-BE49-F238E27FC236}">
                <a16:creationId xmlns:a16="http://schemas.microsoft.com/office/drawing/2014/main" id="{4EB68854-30D3-2D99-2D1D-C29FC2723BE7}"/>
              </a:ext>
            </a:extLst>
          </p:cNvPr>
          <p:cNvSpPr/>
          <p:nvPr/>
        </p:nvSpPr>
        <p:spPr>
          <a:xfrm>
            <a:off x="9500411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1" name="Scroll: Vertical 60">
            <a:extLst>
              <a:ext uri="{FF2B5EF4-FFF2-40B4-BE49-F238E27FC236}">
                <a16:creationId xmlns:a16="http://schemas.microsoft.com/office/drawing/2014/main" id="{F1D725A7-5800-2085-360F-BBD8A7A52EDE}"/>
              </a:ext>
            </a:extLst>
          </p:cNvPr>
          <p:cNvSpPr/>
          <p:nvPr/>
        </p:nvSpPr>
        <p:spPr>
          <a:xfrm>
            <a:off x="9774728" y="5576441"/>
            <a:ext cx="194746" cy="245144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3" name="Picture 92" descr="A green and black location pin">
            <a:extLst>
              <a:ext uri="{FF2B5EF4-FFF2-40B4-BE49-F238E27FC236}">
                <a16:creationId xmlns:a16="http://schemas.microsoft.com/office/drawing/2014/main" id="{B255B707-ABD2-6E8C-DC01-E6BBCF8C2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0608" y="4984878"/>
            <a:ext cx="412717" cy="42457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32BF717-A6C3-CE92-1F64-47ED85B8B48A}"/>
              </a:ext>
            </a:extLst>
          </p:cNvPr>
          <p:cNvSpPr txBox="1"/>
          <p:nvPr/>
        </p:nvSpPr>
        <p:spPr>
          <a:xfrm>
            <a:off x="1007939" y="5775309"/>
            <a:ext cx="13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Disk IOPS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FE7D9E-F50A-FBBD-35D5-E8793ADD5192}"/>
              </a:ext>
            </a:extLst>
          </p:cNvPr>
          <p:cNvSpPr txBox="1"/>
          <p:nvPr/>
        </p:nvSpPr>
        <p:spPr>
          <a:xfrm>
            <a:off x="8459291" y="6053559"/>
            <a:ext cx="12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Wal Files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2A7B83-9718-2FEE-056E-5295552F2C7E}"/>
              </a:ext>
            </a:extLst>
          </p:cNvPr>
          <p:cNvSpPr txBox="1"/>
          <p:nvPr/>
        </p:nvSpPr>
        <p:spPr>
          <a:xfrm>
            <a:off x="6132350" y="5409453"/>
            <a:ext cx="154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7E8C4-DB69-F6B1-E952-250A5EE9DDEF}"/>
              </a:ext>
            </a:extLst>
          </p:cNvPr>
          <p:cNvSpPr txBox="1"/>
          <p:nvPr/>
        </p:nvSpPr>
        <p:spPr>
          <a:xfrm>
            <a:off x="1007939" y="2346338"/>
            <a:ext cx="1037551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Maximum size to let the WAL grow during automatic checkpoints.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Once the limit is reached a checkpoint is requested and the space is recycled.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Ensure Majority of checkpoints should be timed based checkpoints rather than requested ones. 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4)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Increasing this parameter can increase the amount of time needed for crash recovery.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5) Use “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pg_stat_bgwriter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” to monitor the number of requested and timed checkpoints. 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21952-C31D-475D-B512-BD91252872DC}"/>
              </a:ext>
            </a:extLst>
          </p:cNvPr>
          <p:cNvSpPr txBox="1"/>
          <p:nvPr/>
        </p:nvSpPr>
        <p:spPr>
          <a:xfrm>
            <a:off x="819424" y="1702407"/>
            <a:ext cx="312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Max_Wal_Size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1G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056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374C24-5C32-7527-D342-78E218A909EB}"/>
              </a:ext>
            </a:extLst>
          </p:cNvPr>
          <p:cNvSpPr/>
          <p:nvPr/>
        </p:nvSpPr>
        <p:spPr>
          <a:xfrm>
            <a:off x="402673" y="1442907"/>
            <a:ext cx="11501306" cy="50791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`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401FA-7ED7-9425-C2F7-0080FA6BFC88}"/>
              </a:ext>
            </a:extLst>
          </p:cNvPr>
          <p:cNvSpPr txBox="1"/>
          <p:nvPr/>
        </p:nvSpPr>
        <p:spPr>
          <a:xfrm>
            <a:off x="1586080" y="2749441"/>
            <a:ext cx="4334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Checkpoint_Timeout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10 Minutes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Checkpoint_Completion_Target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Checkpoint_Completion_Target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=0.9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3D40E4-F4D1-9F8D-4942-B9EC17B24C33}"/>
              </a:ext>
            </a:extLst>
          </p:cNvPr>
          <p:cNvSpPr/>
          <p:nvPr/>
        </p:nvSpPr>
        <p:spPr>
          <a:xfrm>
            <a:off x="2182403" y="5134529"/>
            <a:ext cx="7592036" cy="3265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EEDEDE-E470-5BFB-442A-717BE71FC6DA}"/>
              </a:ext>
            </a:extLst>
          </p:cNvPr>
          <p:cNvSpPr/>
          <p:nvPr/>
        </p:nvSpPr>
        <p:spPr>
          <a:xfrm>
            <a:off x="5814249" y="4913573"/>
            <a:ext cx="211710" cy="7651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E162CF0-7E2B-A524-016B-6F772904557F}"/>
              </a:ext>
            </a:extLst>
          </p:cNvPr>
          <p:cNvSpPr/>
          <p:nvPr/>
        </p:nvSpPr>
        <p:spPr>
          <a:xfrm flipV="1">
            <a:off x="2053222" y="4862386"/>
            <a:ext cx="258362" cy="261257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07236E-E013-430E-12B2-149C235F64BD}"/>
              </a:ext>
            </a:extLst>
          </p:cNvPr>
          <p:cNvSpPr/>
          <p:nvPr/>
        </p:nvSpPr>
        <p:spPr>
          <a:xfrm>
            <a:off x="8973131" y="4913573"/>
            <a:ext cx="211710" cy="7651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3BE00CD-189A-8720-ECFA-11485CB25A32}"/>
              </a:ext>
            </a:extLst>
          </p:cNvPr>
          <p:cNvSpPr/>
          <p:nvPr/>
        </p:nvSpPr>
        <p:spPr>
          <a:xfrm flipV="1">
            <a:off x="9645258" y="4870938"/>
            <a:ext cx="258362" cy="25270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F50CC-A43B-602D-B52C-B782FFB316F0}"/>
              </a:ext>
            </a:extLst>
          </p:cNvPr>
          <p:cNvSpPr txBox="1"/>
          <p:nvPr/>
        </p:nvSpPr>
        <p:spPr>
          <a:xfrm>
            <a:off x="2901820" y="1906025"/>
            <a:ext cx="55983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Checkpoint_completion_target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5DCE23F-C7A9-3C92-3827-75F739FC14D3}"/>
              </a:ext>
            </a:extLst>
          </p:cNvPr>
          <p:cNvSpPr/>
          <p:nvPr/>
        </p:nvSpPr>
        <p:spPr>
          <a:xfrm flipV="1">
            <a:off x="1208833" y="2792034"/>
            <a:ext cx="258362" cy="296607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321422-F46A-41F6-97E3-FD891FADDD37}"/>
              </a:ext>
            </a:extLst>
          </p:cNvPr>
          <p:cNvSpPr/>
          <p:nvPr/>
        </p:nvSpPr>
        <p:spPr>
          <a:xfrm>
            <a:off x="1208833" y="3382514"/>
            <a:ext cx="258362" cy="2738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76CCD8-B4FE-A734-3123-169EA69C8D6A}"/>
              </a:ext>
            </a:extLst>
          </p:cNvPr>
          <p:cNvSpPr/>
          <p:nvPr/>
        </p:nvSpPr>
        <p:spPr>
          <a:xfrm>
            <a:off x="1208833" y="3892583"/>
            <a:ext cx="258362" cy="2966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8501A-73BE-9F83-C67D-E71AD8956B62}"/>
              </a:ext>
            </a:extLst>
          </p:cNvPr>
          <p:cNvSpPr txBox="1"/>
          <p:nvPr/>
        </p:nvSpPr>
        <p:spPr>
          <a:xfrm>
            <a:off x="7139031" y="2792034"/>
            <a:ext cx="3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Dirty Pages = 900MB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EFE4CD5C-C017-D31E-B058-053E2E128083}"/>
              </a:ext>
            </a:extLst>
          </p:cNvPr>
          <p:cNvSpPr/>
          <p:nvPr/>
        </p:nvSpPr>
        <p:spPr>
          <a:xfrm>
            <a:off x="6714019" y="2792034"/>
            <a:ext cx="389492" cy="395783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409D2E02-2433-6AB6-634C-0250063BBB74}"/>
              </a:ext>
            </a:extLst>
          </p:cNvPr>
          <p:cNvSpPr/>
          <p:nvPr/>
        </p:nvSpPr>
        <p:spPr>
          <a:xfrm>
            <a:off x="1675349" y="5793836"/>
            <a:ext cx="389492" cy="395783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DA4A7-508C-B22A-26C7-0BD1B2073AF7}"/>
              </a:ext>
            </a:extLst>
          </p:cNvPr>
          <p:cNvCxnSpPr/>
          <p:nvPr/>
        </p:nvCxnSpPr>
        <p:spPr>
          <a:xfrm>
            <a:off x="2592198" y="5468825"/>
            <a:ext cx="0" cy="217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E4916-BCBC-96BA-61C3-1CC70D1E9EAF}"/>
              </a:ext>
            </a:extLst>
          </p:cNvPr>
          <p:cNvCxnSpPr/>
          <p:nvPr/>
        </p:nvCxnSpPr>
        <p:spPr>
          <a:xfrm>
            <a:off x="3407328" y="5452576"/>
            <a:ext cx="0" cy="217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DFA706-95B4-149F-A35A-4E70AA988451}"/>
              </a:ext>
            </a:extLst>
          </p:cNvPr>
          <p:cNvCxnSpPr/>
          <p:nvPr/>
        </p:nvCxnSpPr>
        <p:spPr>
          <a:xfrm>
            <a:off x="4205680" y="5461100"/>
            <a:ext cx="0" cy="2175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FB7DA2-D78A-10DB-E47E-6BCF697A81A3}"/>
              </a:ext>
            </a:extLst>
          </p:cNvPr>
          <p:cNvCxnSpPr>
            <a:cxnSpLocks/>
          </p:cNvCxnSpPr>
          <p:nvPr/>
        </p:nvCxnSpPr>
        <p:spPr>
          <a:xfrm>
            <a:off x="5030597" y="5468825"/>
            <a:ext cx="0" cy="217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E5718C-0E57-B3FC-7887-4CBA1680B456}"/>
              </a:ext>
            </a:extLst>
          </p:cNvPr>
          <p:cNvSpPr txBox="1"/>
          <p:nvPr/>
        </p:nvSpPr>
        <p:spPr>
          <a:xfrm>
            <a:off x="2182403" y="5819556"/>
            <a:ext cx="223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900/5 =180 MB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B0AC8E-8A0F-854A-7E24-FF20A0FBE3E1}"/>
              </a:ext>
            </a:extLst>
          </p:cNvPr>
          <p:cNvCxnSpPr/>
          <p:nvPr/>
        </p:nvCxnSpPr>
        <p:spPr>
          <a:xfrm>
            <a:off x="6526863" y="5452576"/>
            <a:ext cx="0" cy="217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119B7D-1F5D-0F52-3A1E-62E0640E297D}"/>
              </a:ext>
            </a:extLst>
          </p:cNvPr>
          <p:cNvCxnSpPr>
            <a:cxnSpLocks/>
          </p:cNvCxnSpPr>
          <p:nvPr/>
        </p:nvCxnSpPr>
        <p:spPr>
          <a:xfrm>
            <a:off x="7357287" y="5468825"/>
            <a:ext cx="0" cy="217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4035AB-0FA3-954D-27B5-ABB8E7304B3B}"/>
              </a:ext>
            </a:extLst>
          </p:cNvPr>
          <p:cNvCxnSpPr/>
          <p:nvPr/>
        </p:nvCxnSpPr>
        <p:spPr>
          <a:xfrm>
            <a:off x="8197043" y="5461100"/>
            <a:ext cx="0" cy="217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AFB634-E4AD-4692-B9CD-7F880F024C31}"/>
              </a:ext>
            </a:extLst>
          </p:cNvPr>
          <p:cNvSpPr txBox="1"/>
          <p:nvPr/>
        </p:nvSpPr>
        <p:spPr>
          <a:xfrm>
            <a:off x="6526863" y="5871656"/>
            <a:ext cx="21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900/9 = 100MB</a:t>
            </a: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531D39E1-3444-6EB2-6FEB-7524546C2520}"/>
              </a:ext>
            </a:extLst>
          </p:cNvPr>
          <p:cNvSpPr/>
          <p:nvPr/>
        </p:nvSpPr>
        <p:spPr>
          <a:xfrm>
            <a:off x="6137371" y="5871656"/>
            <a:ext cx="389492" cy="395783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3A850E-3B1E-58BF-DA9D-DF06C0319673}"/>
              </a:ext>
            </a:extLst>
          </p:cNvPr>
          <p:cNvSpPr txBox="1"/>
          <p:nvPr/>
        </p:nvSpPr>
        <p:spPr>
          <a:xfrm>
            <a:off x="1232125" y="5102267"/>
            <a:ext cx="81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10:00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F0A6C7-D9AD-C00D-8AE7-7350CA0BEA14}"/>
              </a:ext>
            </a:extLst>
          </p:cNvPr>
          <p:cNvSpPr txBox="1"/>
          <p:nvPr/>
        </p:nvSpPr>
        <p:spPr>
          <a:xfrm>
            <a:off x="9918377" y="5083244"/>
            <a:ext cx="81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10:10</a:t>
            </a:r>
          </a:p>
        </p:txBody>
      </p:sp>
    </p:spTree>
    <p:extLst>
      <p:ext uri="{BB962C8B-B14F-4D97-AF65-F5344CB8AC3E}">
        <p14:creationId xmlns:p14="http://schemas.microsoft.com/office/powerpoint/2010/main" val="2224258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64" grpId="0" animBg="1"/>
      <p:bldP spid="2" grpId="0"/>
      <p:bldP spid="3" grpId="0" animBg="1"/>
      <p:bldP spid="4" grpId="0" animBg="1"/>
      <p:bldP spid="16" grpId="0"/>
      <p:bldP spid="21" grpId="0"/>
      <p:bldP spid="22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69A695-798F-4885-AFD8-79E77718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4982"/>
            <a:ext cx="12192000" cy="2263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682" y="5298407"/>
            <a:ext cx="8909109" cy="685800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    </a:t>
            </a:r>
            <a:r>
              <a:rPr lang="en-US" sz="4000">
                <a:solidFill>
                  <a:srgbClr val="FFFFFF"/>
                </a:solidFill>
              </a:rPr>
              <a:t>For Your Time</a:t>
            </a:r>
            <a:endParaRPr lang="en-US" sz="4000" dirty="0">
              <a:solidFill>
                <a:srgbClr val="FFFFFF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E071F9-F15E-48F8-9B0B-FF5D86811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4034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4" y="618018"/>
            <a:ext cx="10905066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8000"/>
              <a:t>  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0901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514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Aparajita</vt:lpstr>
      <vt:lpstr>Arial</vt:lpstr>
      <vt:lpstr>Century Gothic</vt:lpstr>
      <vt:lpstr>Open Sans</vt:lpstr>
      <vt:lpstr>Palatino Linotype</vt:lpstr>
      <vt:lpstr>Vapor Trail</vt:lpstr>
      <vt:lpstr>Checkpoint Parameters</vt:lpstr>
      <vt:lpstr>Checkpoint</vt:lpstr>
      <vt:lpstr>PowerPoint Presentation</vt:lpstr>
      <vt:lpstr>PowerPoint Presentation</vt:lpstr>
      <vt:lpstr>PowerPoint Presentation</vt:lpstr>
      <vt:lpstr>PowerPoint Presentation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Sadiq Basha</dc:creator>
  <cp:lastModifiedBy>Sadiq</cp:lastModifiedBy>
  <cp:revision>47</cp:revision>
  <dcterms:created xsi:type="dcterms:W3CDTF">2023-07-12T14:59:51Z</dcterms:created>
  <dcterms:modified xsi:type="dcterms:W3CDTF">2024-08-05T03:16:53Z</dcterms:modified>
</cp:coreProperties>
</file>