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3" r:id="rId3"/>
    <p:sldId id="272" r:id="rId4"/>
    <p:sldId id="27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866D0-0BE9-463E-8DA0-57F98FDD2A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78B49C-32C2-43A4-A0DB-5D22BDD4DA28}">
      <dgm:prSet/>
      <dgm:spPr/>
      <dgm:t>
        <a:bodyPr/>
        <a:lstStyle/>
        <a:p>
          <a:r>
            <a:rPr lang="en-US" dirty="0"/>
            <a:t>PostgreSQL Optimizer and Planner use table statistics for generating optimal query plans.</a:t>
          </a:r>
        </a:p>
      </dgm:t>
    </dgm:pt>
    <dgm:pt modelId="{DFD29428-461D-4308-A56A-F9283E0D2152}" type="parTrans" cxnId="{EDF8EAB0-986D-4F7A-B7CE-01C0778197D6}">
      <dgm:prSet/>
      <dgm:spPr/>
      <dgm:t>
        <a:bodyPr/>
        <a:lstStyle/>
        <a:p>
          <a:endParaRPr lang="en-US"/>
        </a:p>
      </dgm:t>
    </dgm:pt>
    <dgm:pt modelId="{D7FB1DE5-59AE-464D-ADC1-D19AD1A132BB}" type="sibTrans" cxnId="{EDF8EAB0-986D-4F7A-B7CE-01C0778197D6}">
      <dgm:prSet/>
      <dgm:spPr/>
      <dgm:t>
        <a:bodyPr/>
        <a:lstStyle/>
        <a:p>
          <a:endParaRPr lang="en-US"/>
        </a:p>
      </dgm:t>
    </dgm:pt>
    <dgm:pt modelId="{827B4CB7-0BA5-415A-A139-ACE96E5BD62E}">
      <dgm:prSet/>
      <dgm:spPr/>
      <dgm:t>
        <a:bodyPr/>
        <a:lstStyle/>
        <a:p>
          <a:r>
            <a:rPr lang="en-US"/>
            <a:t>Statistics  generally provide  information about the most common values in each column in a relation, average width of the column, number of distinct values in the column, etc.</a:t>
          </a:r>
        </a:p>
      </dgm:t>
    </dgm:pt>
    <dgm:pt modelId="{DB90DBDE-2EE3-492C-93BB-355B1B94540C}" type="parTrans" cxnId="{AEA591AF-A7ED-4FE6-AC91-B5B9ECAD2536}">
      <dgm:prSet/>
      <dgm:spPr/>
      <dgm:t>
        <a:bodyPr/>
        <a:lstStyle/>
        <a:p>
          <a:endParaRPr lang="en-US"/>
        </a:p>
      </dgm:t>
    </dgm:pt>
    <dgm:pt modelId="{932587C9-999F-4F04-8DFA-13AFC9B9F325}" type="sibTrans" cxnId="{AEA591AF-A7ED-4FE6-AC91-B5B9ECAD2536}">
      <dgm:prSet/>
      <dgm:spPr/>
      <dgm:t>
        <a:bodyPr/>
        <a:lstStyle/>
        <a:p>
          <a:endParaRPr lang="en-US"/>
        </a:p>
      </dgm:t>
    </dgm:pt>
    <dgm:pt modelId="{8C34D49B-BB1B-4C05-B4A5-57C38F0DE521}">
      <dgm:prSet/>
      <dgm:spPr/>
      <dgm:t>
        <a:bodyPr/>
        <a:lstStyle/>
        <a:p>
          <a:r>
            <a:rPr lang="en-US" dirty="0"/>
            <a:t>Statistics are collected when we run ANALYZE or when analyze is triggered by auto vacuum and are stored in the </a:t>
          </a:r>
          <a:r>
            <a:rPr lang="en-US" dirty="0" err="1"/>
            <a:t>pg_statistic</a:t>
          </a:r>
          <a:r>
            <a:rPr lang="en-US" dirty="0"/>
            <a:t> system catalog (whose public readable view is </a:t>
          </a:r>
          <a:r>
            <a:rPr lang="en-US" dirty="0" err="1"/>
            <a:t>pg_stats</a:t>
          </a:r>
          <a:r>
            <a:rPr lang="en-US" dirty="0"/>
            <a:t>).</a:t>
          </a:r>
        </a:p>
      </dgm:t>
    </dgm:pt>
    <dgm:pt modelId="{B9EEAF2B-F5BC-4AEB-A90A-7B934BB52E2E}" type="parTrans" cxnId="{DF1F9CF6-1BC5-4F04-8E2A-1126B942C98D}">
      <dgm:prSet/>
      <dgm:spPr/>
      <dgm:t>
        <a:bodyPr/>
        <a:lstStyle/>
        <a:p>
          <a:endParaRPr lang="en-US"/>
        </a:p>
      </dgm:t>
    </dgm:pt>
    <dgm:pt modelId="{A2350246-8D27-4738-B979-07791313DA90}" type="sibTrans" cxnId="{DF1F9CF6-1BC5-4F04-8E2A-1126B942C98D}">
      <dgm:prSet/>
      <dgm:spPr/>
      <dgm:t>
        <a:bodyPr/>
        <a:lstStyle/>
        <a:p>
          <a:endParaRPr lang="en-US"/>
        </a:p>
      </dgm:t>
    </dgm:pt>
    <dgm:pt modelId="{F91CEC59-F157-42F2-9C9B-52A3C1944EEC}">
      <dgm:prSet/>
      <dgm:spPr/>
      <dgm:t>
        <a:bodyPr/>
        <a:lstStyle/>
        <a:p>
          <a:r>
            <a:rPr lang="en-US" dirty="0"/>
            <a:t>The  amount of samples considered by ANALYZE depends on the </a:t>
          </a:r>
          <a:r>
            <a:rPr lang="en-US" dirty="0" err="1"/>
            <a:t>default_statistics_target</a:t>
          </a:r>
          <a:r>
            <a:rPr lang="en-US" dirty="0"/>
            <a:t> parameter. </a:t>
          </a:r>
        </a:p>
      </dgm:t>
    </dgm:pt>
    <dgm:pt modelId="{325D0DAB-4634-4144-BE7D-BB1AA0DCFC74}" type="parTrans" cxnId="{53D278CC-EE2D-4CB6-992C-471941BE05FD}">
      <dgm:prSet/>
      <dgm:spPr/>
      <dgm:t>
        <a:bodyPr/>
        <a:lstStyle/>
        <a:p>
          <a:endParaRPr lang="en-US"/>
        </a:p>
      </dgm:t>
    </dgm:pt>
    <dgm:pt modelId="{02B120AA-B2CE-4B8E-A173-0BF86EE53BDD}" type="sibTrans" cxnId="{53D278CC-EE2D-4CB6-992C-471941BE05FD}">
      <dgm:prSet/>
      <dgm:spPr/>
      <dgm:t>
        <a:bodyPr/>
        <a:lstStyle/>
        <a:p>
          <a:endParaRPr lang="en-US"/>
        </a:p>
      </dgm:t>
    </dgm:pt>
    <dgm:pt modelId="{CAFFC0FF-FD31-4661-BD3E-3BF470E0121D}" type="pres">
      <dgm:prSet presAssocID="{3E3866D0-0BE9-463E-8DA0-57F98FDD2A91}" presName="root" presStyleCnt="0">
        <dgm:presLayoutVars>
          <dgm:dir/>
          <dgm:resizeHandles val="exact"/>
        </dgm:presLayoutVars>
      </dgm:prSet>
      <dgm:spPr/>
    </dgm:pt>
    <dgm:pt modelId="{1B0210D5-4A0C-4714-A93C-042E4783D7E1}" type="pres">
      <dgm:prSet presAssocID="{8178B49C-32C2-43A4-A0DB-5D22BDD4DA28}" presName="compNode" presStyleCnt="0"/>
      <dgm:spPr/>
    </dgm:pt>
    <dgm:pt modelId="{21F6A40C-8817-495E-9690-E22AE391A34E}" type="pres">
      <dgm:prSet presAssocID="{8178B49C-32C2-43A4-A0DB-5D22BDD4DA28}" presName="bgRect" presStyleLbl="bgShp" presStyleIdx="0" presStyleCnt="4"/>
      <dgm:spPr/>
    </dgm:pt>
    <dgm:pt modelId="{AF7FB442-874B-478F-81E3-029F81CAC4E5}" type="pres">
      <dgm:prSet presAssocID="{8178B49C-32C2-43A4-A0DB-5D22BDD4DA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030C2B-18A6-40D7-BEEB-53A5C6716C60}" type="pres">
      <dgm:prSet presAssocID="{8178B49C-32C2-43A4-A0DB-5D22BDD4DA28}" presName="spaceRect" presStyleCnt="0"/>
      <dgm:spPr/>
    </dgm:pt>
    <dgm:pt modelId="{504DCCBC-E467-4FF8-ADF5-B8459709A600}" type="pres">
      <dgm:prSet presAssocID="{8178B49C-32C2-43A4-A0DB-5D22BDD4DA28}" presName="parTx" presStyleLbl="revTx" presStyleIdx="0" presStyleCnt="4">
        <dgm:presLayoutVars>
          <dgm:chMax val="0"/>
          <dgm:chPref val="0"/>
        </dgm:presLayoutVars>
      </dgm:prSet>
      <dgm:spPr/>
    </dgm:pt>
    <dgm:pt modelId="{395CD719-4E3F-4BDF-B84F-BAA70146CE8A}" type="pres">
      <dgm:prSet presAssocID="{D7FB1DE5-59AE-464D-ADC1-D19AD1A132BB}" presName="sibTrans" presStyleCnt="0"/>
      <dgm:spPr/>
    </dgm:pt>
    <dgm:pt modelId="{5807885A-59DC-4A2E-B3BA-9B9C71A8673C}" type="pres">
      <dgm:prSet presAssocID="{827B4CB7-0BA5-415A-A139-ACE96E5BD62E}" presName="compNode" presStyleCnt="0"/>
      <dgm:spPr/>
    </dgm:pt>
    <dgm:pt modelId="{D9495AED-7F8D-4965-A9D1-4EB83E3186AF}" type="pres">
      <dgm:prSet presAssocID="{827B4CB7-0BA5-415A-A139-ACE96E5BD62E}" presName="bgRect" presStyleLbl="bgShp" presStyleIdx="1" presStyleCnt="4"/>
      <dgm:spPr/>
    </dgm:pt>
    <dgm:pt modelId="{87F957CD-2DB4-4A0E-BF52-2A1E1327266A}" type="pres">
      <dgm:prSet presAssocID="{827B4CB7-0BA5-415A-A139-ACE96E5BD6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4E7634-1049-45E8-84BD-4B90C84F5F8D}" type="pres">
      <dgm:prSet presAssocID="{827B4CB7-0BA5-415A-A139-ACE96E5BD62E}" presName="spaceRect" presStyleCnt="0"/>
      <dgm:spPr/>
    </dgm:pt>
    <dgm:pt modelId="{CDDD7AF8-AA88-4827-8576-8B393BABFFFD}" type="pres">
      <dgm:prSet presAssocID="{827B4CB7-0BA5-415A-A139-ACE96E5BD62E}" presName="parTx" presStyleLbl="revTx" presStyleIdx="1" presStyleCnt="4">
        <dgm:presLayoutVars>
          <dgm:chMax val="0"/>
          <dgm:chPref val="0"/>
        </dgm:presLayoutVars>
      </dgm:prSet>
      <dgm:spPr/>
    </dgm:pt>
    <dgm:pt modelId="{B6A9EFE4-CB4D-46B6-9CDC-764DEFBB3083}" type="pres">
      <dgm:prSet presAssocID="{932587C9-999F-4F04-8DFA-13AFC9B9F325}" presName="sibTrans" presStyleCnt="0"/>
      <dgm:spPr/>
    </dgm:pt>
    <dgm:pt modelId="{28A224DB-9611-49D2-A077-45319F0EDE39}" type="pres">
      <dgm:prSet presAssocID="{8C34D49B-BB1B-4C05-B4A5-57C38F0DE521}" presName="compNode" presStyleCnt="0"/>
      <dgm:spPr/>
    </dgm:pt>
    <dgm:pt modelId="{4D326A98-5BE5-4A73-8ACC-3029974CF928}" type="pres">
      <dgm:prSet presAssocID="{8C34D49B-BB1B-4C05-B4A5-57C38F0DE521}" presName="bgRect" presStyleLbl="bgShp" presStyleIdx="2" presStyleCnt="4"/>
      <dgm:spPr/>
    </dgm:pt>
    <dgm:pt modelId="{3E02749D-F466-4D72-9EE6-3FAF15602D16}" type="pres">
      <dgm:prSet presAssocID="{8C34D49B-BB1B-4C05-B4A5-57C38F0DE5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3021EC-3359-4425-9629-3DCA8DD26A98}" type="pres">
      <dgm:prSet presAssocID="{8C34D49B-BB1B-4C05-B4A5-57C38F0DE521}" presName="spaceRect" presStyleCnt="0"/>
      <dgm:spPr/>
    </dgm:pt>
    <dgm:pt modelId="{B7B0CFB3-DC2D-4E4B-BA69-8D6B910DB2CF}" type="pres">
      <dgm:prSet presAssocID="{8C34D49B-BB1B-4C05-B4A5-57C38F0DE521}" presName="parTx" presStyleLbl="revTx" presStyleIdx="2" presStyleCnt="4">
        <dgm:presLayoutVars>
          <dgm:chMax val="0"/>
          <dgm:chPref val="0"/>
        </dgm:presLayoutVars>
      </dgm:prSet>
      <dgm:spPr/>
    </dgm:pt>
    <dgm:pt modelId="{664A0668-89F1-4604-9FD6-2FA2E391BA81}" type="pres">
      <dgm:prSet presAssocID="{A2350246-8D27-4738-B979-07791313DA90}" presName="sibTrans" presStyleCnt="0"/>
      <dgm:spPr/>
    </dgm:pt>
    <dgm:pt modelId="{65521695-5675-45D5-9FCC-C9F2B25067D6}" type="pres">
      <dgm:prSet presAssocID="{F91CEC59-F157-42F2-9C9B-52A3C1944EEC}" presName="compNode" presStyleCnt="0"/>
      <dgm:spPr/>
    </dgm:pt>
    <dgm:pt modelId="{852637B1-E4F4-4B65-A109-F7B032749143}" type="pres">
      <dgm:prSet presAssocID="{F91CEC59-F157-42F2-9C9B-52A3C1944EEC}" presName="bgRect" presStyleLbl="bgShp" presStyleIdx="3" presStyleCnt="4"/>
      <dgm:spPr/>
    </dgm:pt>
    <dgm:pt modelId="{87861C3C-EADA-47DE-B03F-B2EEE0C72853}" type="pres">
      <dgm:prSet presAssocID="{F91CEC59-F157-42F2-9C9B-52A3C1944E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D278FBA-5397-4418-B6B1-2CCBE3B862D3}" type="pres">
      <dgm:prSet presAssocID="{F91CEC59-F157-42F2-9C9B-52A3C1944EEC}" presName="spaceRect" presStyleCnt="0"/>
      <dgm:spPr/>
    </dgm:pt>
    <dgm:pt modelId="{C2FE553A-3AA2-428B-B75D-09310234B45E}" type="pres">
      <dgm:prSet presAssocID="{F91CEC59-F157-42F2-9C9B-52A3C1944E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A8E294-8E36-4CE3-9600-F8A4A20F6BFC}" type="presOf" srcId="{F91CEC59-F157-42F2-9C9B-52A3C1944EEC}" destId="{C2FE553A-3AA2-428B-B75D-09310234B45E}" srcOrd="0" destOrd="0" presId="urn:microsoft.com/office/officeart/2018/2/layout/IconVerticalSolidList"/>
    <dgm:cxn modelId="{021B3D9F-E588-4853-9120-E4DE3AEA9A6D}" type="presOf" srcId="{8C34D49B-BB1B-4C05-B4A5-57C38F0DE521}" destId="{B7B0CFB3-DC2D-4E4B-BA69-8D6B910DB2CF}" srcOrd="0" destOrd="0" presId="urn:microsoft.com/office/officeart/2018/2/layout/IconVerticalSolidList"/>
    <dgm:cxn modelId="{AEA591AF-A7ED-4FE6-AC91-B5B9ECAD2536}" srcId="{3E3866D0-0BE9-463E-8DA0-57F98FDD2A91}" destId="{827B4CB7-0BA5-415A-A139-ACE96E5BD62E}" srcOrd="1" destOrd="0" parTransId="{DB90DBDE-2EE3-492C-93BB-355B1B94540C}" sibTransId="{932587C9-999F-4F04-8DFA-13AFC9B9F325}"/>
    <dgm:cxn modelId="{EDF8EAB0-986D-4F7A-B7CE-01C0778197D6}" srcId="{3E3866D0-0BE9-463E-8DA0-57F98FDD2A91}" destId="{8178B49C-32C2-43A4-A0DB-5D22BDD4DA28}" srcOrd="0" destOrd="0" parTransId="{DFD29428-461D-4308-A56A-F9283E0D2152}" sibTransId="{D7FB1DE5-59AE-464D-ADC1-D19AD1A132BB}"/>
    <dgm:cxn modelId="{F56ADBB3-72FF-47D9-95A8-945CF6ADD6A4}" type="presOf" srcId="{8178B49C-32C2-43A4-A0DB-5D22BDD4DA28}" destId="{504DCCBC-E467-4FF8-ADF5-B8459709A600}" srcOrd="0" destOrd="0" presId="urn:microsoft.com/office/officeart/2018/2/layout/IconVerticalSolidList"/>
    <dgm:cxn modelId="{53D278CC-EE2D-4CB6-992C-471941BE05FD}" srcId="{3E3866D0-0BE9-463E-8DA0-57F98FDD2A91}" destId="{F91CEC59-F157-42F2-9C9B-52A3C1944EEC}" srcOrd="3" destOrd="0" parTransId="{325D0DAB-4634-4144-BE7D-BB1AA0DCFC74}" sibTransId="{02B120AA-B2CE-4B8E-A173-0BF86EE53BDD}"/>
    <dgm:cxn modelId="{BD4D36D6-89FD-4874-BB35-084DC82B53C1}" type="presOf" srcId="{827B4CB7-0BA5-415A-A139-ACE96E5BD62E}" destId="{CDDD7AF8-AA88-4827-8576-8B393BABFFFD}" srcOrd="0" destOrd="0" presId="urn:microsoft.com/office/officeart/2018/2/layout/IconVerticalSolidList"/>
    <dgm:cxn modelId="{A93D7DF4-595E-44E5-805B-ECE3E396733B}" type="presOf" srcId="{3E3866D0-0BE9-463E-8DA0-57F98FDD2A91}" destId="{CAFFC0FF-FD31-4661-BD3E-3BF470E0121D}" srcOrd="0" destOrd="0" presId="urn:microsoft.com/office/officeart/2018/2/layout/IconVerticalSolidList"/>
    <dgm:cxn modelId="{DF1F9CF6-1BC5-4F04-8E2A-1126B942C98D}" srcId="{3E3866D0-0BE9-463E-8DA0-57F98FDD2A91}" destId="{8C34D49B-BB1B-4C05-B4A5-57C38F0DE521}" srcOrd="2" destOrd="0" parTransId="{B9EEAF2B-F5BC-4AEB-A90A-7B934BB52E2E}" sibTransId="{A2350246-8D27-4738-B979-07791313DA90}"/>
    <dgm:cxn modelId="{E5B62495-560C-4FF0-8771-30DF127C3010}" type="presParOf" srcId="{CAFFC0FF-FD31-4661-BD3E-3BF470E0121D}" destId="{1B0210D5-4A0C-4714-A93C-042E4783D7E1}" srcOrd="0" destOrd="0" presId="urn:microsoft.com/office/officeart/2018/2/layout/IconVerticalSolidList"/>
    <dgm:cxn modelId="{D1CD6795-C4AA-4064-893E-767CC720768E}" type="presParOf" srcId="{1B0210D5-4A0C-4714-A93C-042E4783D7E1}" destId="{21F6A40C-8817-495E-9690-E22AE391A34E}" srcOrd="0" destOrd="0" presId="urn:microsoft.com/office/officeart/2018/2/layout/IconVerticalSolidList"/>
    <dgm:cxn modelId="{1BA0BD32-B88D-40C5-A5E0-5604EF76350C}" type="presParOf" srcId="{1B0210D5-4A0C-4714-A93C-042E4783D7E1}" destId="{AF7FB442-874B-478F-81E3-029F81CAC4E5}" srcOrd="1" destOrd="0" presId="urn:microsoft.com/office/officeart/2018/2/layout/IconVerticalSolidList"/>
    <dgm:cxn modelId="{34393040-4EB3-4958-BDBE-EEC85558FB48}" type="presParOf" srcId="{1B0210D5-4A0C-4714-A93C-042E4783D7E1}" destId="{2C030C2B-18A6-40D7-BEEB-53A5C6716C60}" srcOrd="2" destOrd="0" presId="urn:microsoft.com/office/officeart/2018/2/layout/IconVerticalSolidList"/>
    <dgm:cxn modelId="{7C3AB9CE-D61E-49F2-850C-DA640D12C128}" type="presParOf" srcId="{1B0210D5-4A0C-4714-A93C-042E4783D7E1}" destId="{504DCCBC-E467-4FF8-ADF5-B8459709A600}" srcOrd="3" destOrd="0" presId="urn:microsoft.com/office/officeart/2018/2/layout/IconVerticalSolidList"/>
    <dgm:cxn modelId="{1BC15D06-DF26-4BAF-8F97-F5B8ADDBE888}" type="presParOf" srcId="{CAFFC0FF-FD31-4661-BD3E-3BF470E0121D}" destId="{395CD719-4E3F-4BDF-B84F-BAA70146CE8A}" srcOrd="1" destOrd="0" presId="urn:microsoft.com/office/officeart/2018/2/layout/IconVerticalSolidList"/>
    <dgm:cxn modelId="{03A6826C-60C5-414F-B82A-1610514C68F4}" type="presParOf" srcId="{CAFFC0FF-FD31-4661-BD3E-3BF470E0121D}" destId="{5807885A-59DC-4A2E-B3BA-9B9C71A8673C}" srcOrd="2" destOrd="0" presId="urn:microsoft.com/office/officeart/2018/2/layout/IconVerticalSolidList"/>
    <dgm:cxn modelId="{DD718114-8596-423A-AAD3-DB5E86207FA2}" type="presParOf" srcId="{5807885A-59DC-4A2E-B3BA-9B9C71A8673C}" destId="{D9495AED-7F8D-4965-A9D1-4EB83E3186AF}" srcOrd="0" destOrd="0" presId="urn:microsoft.com/office/officeart/2018/2/layout/IconVerticalSolidList"/>
    <dgm:cxn modelId="{E15B8C0B-9DD9-4088-AAE3-B498B6F4F678}" type="presParOf" srcId="{5807885A-59DC-4A2E-B3BA-9B9C71A8673C}" destId="{87F957CD-2DB4-4A0E-BF52-2A1E1327266A}" srcOrd="1" destOrd="0" presId="urn:microsoft.com/office/officeart/2018/2/layout/IconVerticalSolidList"/>
    <dgm:cxn modelId="{BDC95B02-3C1D-4C66-B9EE-EA8EF85B3769}" type="presParOf" srcId="{5807885A-59DC-4A2E-B3BA-9B9C71A8673C}" destId="{CC4E7634-1049-45E8-84BD-4B90C84F5F8D}" srcOrd="2" destOrd="0" presId="urn:microsoft.com/office/officeart/2018/2/layout/IconVerticalSolidList"/>
    <dgm:cxn modelId="{20092753-06EF-424E-8DBE-56FFC0720096}" type="presParOf" srcId="{5807885A-59DC-4A2E-B3BA-9B9C71A8673C}" destId="{CDDD7AF8-AA88-4827-8576-8B393BABFFFD}" srcOrd="3" destOrd="0" presId="urn:microsoft.com/office/officeart/2018/2/layout/IconVerticalSolidList"/>
    <dgm:cxn modelId="{8D27F444-CCD1-4E81-8D4E-F4C638A2D61E}" type="presParOf" srcId="{CAFFC0FF-FD31-4661-BD3E-3BF470E0121D}" destId="{B6A9EFE4-CB4D-46B6-9CDC-764DEFBB3083}" srcOrd="3" destOrd="0" presId="urn:microsoft.com/office/officeart/2018/2/layout/IconVerticalSolidList"/>
    <dgm:cxn modelId="{9B5851F4-69D5-4D4D-81D2-48465661EA83}" type="presParOf" srcId="{CAFFC0FF-FD31-4661-BD3E-3BF470E0121D}" destId="{28A224DB-9611-49D2-A077-45319F0EDE39}" srcOrd="4" destOrd="0" presId="urn:microsoft.com/office/officeart/2018/2/layout/IconVerticalSolidList"/>
    <dgm:cxn modelId="{5D1E6E16-596D-4BC7-8D48-443EB3326F0D}" type="presParOf" srcId="{28A224DB-9611-49D2-A077-45319F0EDE39}" destId="{4D326A98-5BE5-4A73-8ACC-3029974CF928}" srcOrd="0" destOrd="0" presId="urn:microsoft.com/office/officeart/2018/2/layout/IconVerticalSolidList"/>
    <dgm:cxn modelId="{DA396DAD-72EC-4090-8F84-F7E266E1EF85}" type="presParOf" srcId="{28A224DB-9611-49D2-A077-45319F0EDE39}" destId="{3E02749D-F466-4D72-9EE6-3FAF15602D16}" srcOrd="1" destOrd="0" presId="urn:microsoft.com/office/officeart/2018/2/layout/IconVerticalSolidList"/>
    <dgm:cxn modelId="{3876A64C-313B-4E02-81EE-88F02BF9FEA3}" type="presParOf" srcId="{28A224DB-9611-49D2-A077-45319F0EDE39}" destId="{4A3021EC-3359-4425-9629-3DCA8DD26A98}" srcOrd="2" destOrd="0" presId="urn:microsoft.com/office/officeart/2018/2/layout/IconVerticalSolidList"/>
    <dgm:cxn modelId="{C7D88590-D3B1-4BAD-8F9A-D5493CC7177E}" type="presParOf" srcId="{28A224DB-9611-49D2-A077-45319F0EDE39}" destId="{B7B0CFB3-DC2D-4E4B-BA69-8D6B910DB2CF}" srcOrd="3" destOrd="0" presId="urn:microsoft.com/office/officeart/2018/2/layout/IconVerticalSolidList"/>
    <dgm:cxn modelId="{F79F3A9C-DA91-484A-AF4C-3FDD7FEFFDD9}" type="presParOf" srcId="{CAFFC0FF-FD31-4661-BD3E-3BF470E0121D}" destId="{664A0668-89F1-4604-9FD6-2FA2E391BA81}" srcOrd="5" destOrd="0" presId="urn:microsoft.com/office/officeart/2018/2/layout/IconVerticalSolidList"/>
    <dgm:cxn modelId="{A5D0D519-CD4D-4D6A-88EF-2A86916DBF73}" type="presParOf" srcId="{CAFFC0FF-FD31-4661-BD3E-3BF470E0121D}" destId="{65521695-5675-45D5-9FCC-C9F2B25067D6}" srcOrd="6" destOrd="0" presId="urn:microsoft.com/office/officeart/2018/2/layout/IconVerticalSolidList"/>
    <dgm:cxn modelId="{C32F50B0-F3A3-4D43-9EF2-FDBAFA9FBFD6}" type="presParOf" srcId="{65521695-5675-45D5-9FCC-C9F2B25067D6}" destId="{852637B1-E4F4-4B65-A109-F7B032749143}" srcOrd="0" destOrd="0" presId="urn:microsoft.com/office/officeart/2018/2/layout/IconVerticalSolidList"/>
    <dgm:cxn modelId="{2430EF4F-7DE1-40C9-85D2-67C17F639C5F}" type="presParOf" srcId="{65521695-5675-45D5-9FCC-C9F2B25067D6}" destId="{87861C3C-EADA-47DE-B03F-B2EEE0C72853}" srcOrd="1" destOrd="0" presId="urn:microsoft.com/office/officeart/2018/2/layout/IconVerticalSolidList"/>
    <dgm:cxn modelId="{77B0E0E1-87F4-46B6-B99F-DA41EDF36F3F}" type="presParOf" srcId="{65521695-5675-45D5-9FCC-C9F2B25067D6}" destId="{BD278FBA-5397-4418-B6B1-2CCBE3B862D3}" srcOrd="2" destOrd="0" presId="urn:microsoft.com/office/officeart/2018/2/layout/IconVerticalSolidList"/>
    <dgm:cxn modelId="{0E7F2977-2831-4552-B56C-6C67631107D6}" type="presParOf" srcId="{65521695-5675-45D5-9FCC-C9F2B25067D6}" destId="{C2FE553A-3AA2-428B-B75D-09310234B4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BFC0B-F5FB-4378-80B1-974190993D9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17F863-3D8C-494B-BCCE-88241544F897}">
      <dgm:prSet/>
      <dgm:spPr/>
      <dgm:t>
        <a:bodyPr/>
        <a:lstStyle/>
        <a:p>
          <a:r>
            <a:rPr lang="en-US" b="0" i="0"/>
            <a:t>Data distribution statistics</a:t>
          </a:r>
          <a:endParaRPr lang="en-US"/>
        </a:p>
      </dgm:t>
    </dgm:pt>
    <dgm:pt modelId="{0A6A7085-10FA-4CFE-837A-A0441D52979E}" type="parTrans" cxnId="{FE204A65-65BF-4AD0-AB02-E0E4FE44F283}">
      <dgm:prSet/>
      <dgm:spPr/>
      <dgm:t>
        <a:bodyPr/>
        <a:lstStyle/>
        <a:p>
          <a:endParaRPr lang="en-US"/>
        </a:p>
      </dgm:t>
    </dgm:pt>
    <dgm:pt modelId="{C87095A0-BA55-48D2-8121-52D263B7DE35}" type="sibTrans" cxnId="{FE204A65-65BF-4AD0-AB02-E0E4FE44F283}">
      <dgm:prSet/>
      <dgm:spPr/>
      <dgm:t>
        <a:bodyPr/>
        <a:lstStyle/>
        <a:p>
          <a:endParaRPr lang="en-US"/>
        </a:p>
      </dgm:t>
    </dgm:pt>
    <dgm:pt modelId="{694B3ED0-ACE5-4205-877A-F79B63E692EF}">
      <dgm:prSet/>
      <dgm:spPr/>
      <dgm:t>
        <a:bodyPr/>
        <a:lstStyle/>
        <a:p>
          <a:r>
            <a:rPr lang="en-US" b="0" i="0"/>
            <a:t>Extended statistics</a:t>
          </a:r>
          <a:endParaRPr lang="en-US"/>
        </a:p>
      </dgm:t>
    </dgm:pt>
    <dgm:pt modelId="{6ED25E56-B9B5-4753-A1DC-23084DEE0BD9}" type="parTrans" cxnId="{7A92615B-30F0-4076-8ED4-6536A447FE2C}">
      <dgm:prSet/>
      <dgm:spPr/>
      <dgm:t>
        <a:bodyPr/>
        <a:lstStyle/>
        <a:p>
          <a:endParaRPr lang="en-US"/>
        </a:p>
      </dgm:t>
    </dgm:pt>
    <dgm:pt modelId="{942275B1-C614-497A-A6C2-C9283368AC15}" type="sibTrans" cxnId="{7A92615B-30F0-4076-8ED4-6536A447FE2C}">
      <dgm:prSet/>
      <dgm:spPr/>
      <dgm:t>
        <a:bodyPr/>
        <a:lstStyle/>
        <a:p>
          <a:endParaRPr lang="en-US"/>
        </a:p>
      </dgm:t>
    </dgm:pt>
    <dgm:pt modelId="{23BC7121-BCC7-4398-82A6-17CCA905690D}" type="pres">
      <dgm:prSet presAssocID="{785BFC0B-F5FB-4378-80B1-974190993D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0B4079-4D40-4C97-9E1F-805CAB2F66B1}" type="pres">
      <dgm:prSet presAssocID="{D317F863-3D8C-494B-BCCE-88241544F897}" presName="hierRoot1" presStyleCnt="0"/>
      <dgm:spPr/>
    </dgm:pt>
    <dgm:pt modelId="{6C40872E-7470-426F-BB96-EFD5058C2140}" type="pres">
      <dgm:prSet presAssocID="{D317F863-3D8C-494B-BCCE-88241544F897}" presName="composite" presStyleCnt="0"/>
      <dgm:spPr/>
    </dgm:pt>
    <dgm:pt modelId="{B260BECE-EED1-4338-AD3C-1F1036A98590}" type="pres">
      <dgm:prSet presAssocID="{D317F863-3D8C-494B-BCCE-88241544F897}" presName="background" presStyleLbl="node0" presStyleIdx="0" presStyleCnt="2"/>
      <dgm:spPr/>
    </dgm:pt>
    <dgm:pt modelId="{8727AF46-533E-41DC-A56A-6F3F77D2DE08}" type="pres">
      <dgm:prSet presAssocID="{D317F863-3D8C-494B-BCCE-88241544F897}" presName="text" presStyleLbl="fgAcc0" presStyleIdx="0" presStyleCnt="2">
        <dgm:presLayoutVars>
          <dgm:chPref val="3"/>
        </dgm:presLayoutVars>
      </dgm:prSet>
      <dgm:spPr/>
    </dgm:pt>
    <dgm:pt modelId="{12EF8FEA-F4C9-4BB2-95A0-EEC786400F74}" type="pres">
      <dgm:prSet presAssocID="{D317F863-3D8C-494B-BCCE-88241544F897}" presName="hierChild2" presStyleCnt="0"/>
      <dgm:spPr/>
    </dgm:pt>
    <dgm:pt modelId="{290D8EBC-1F1A-49E3-A4BC-02C965716EE3}" type="pres">
      <dgm:prSet presAssocID="{694B3ED0-ACE5-4205-877A-F79B63E692EF}" presName="hierRoot1" presStyleCnt="0"/>
      <dgm:spPr/>
    </dgm:pt>
    <dgm:pt modelId="{833D11B0-BE7D-4A3F-9098-71FD029E9528}" type="pres">
      <dgm:prSet presAssocID="{694B3ED0-ACE5-4205-877A-F79B63E692EF}" presName="composite" presStyleCnt="0"/>
      <dgm:spPr/>
    </dgm:pt>
    <dgm:pt modelId="{FA0ED4EC-68AE-4099-8117-9EB7D28CF1AE}" type="pres">
      <dgm:prSet presAssocID="{694B3ED0-ACE5-4205-877A-F79B63E692EF}" presName="background" presStyleLbl="node0" presStyleIdx="1" presStyleCnt="2"/>
      <dgm:spPr/>
    </dgm:pt>
    <dgm:pt modelId="{6A173597-F1FC-4DF3-9040-7969FA1AA590}" type="pres">
      <dgm:prSet presAssocID="{694B3ED0-ACE5-4205-877A-F79B63E692EF}" presName="text" presStyleLbl="fgAcc0" presStyleIdx="1" presStyleCnt="2">
        <dgm:presLayoutVars>
          <dgm:chPref val="3"/>
        </dgm:presLayoutVars>
      </dgm:prSet>
      <dgm:spPr/>
    </dgm:pt>
    <dgm:pt modelId="{5DD2D536-389F-4B67-B544-9A4EAAB3AE8E}" type="pres">
      <dgm:prSet presAssocID="{694B3ED0-ACE5-4205-877A-F79B63E692EF}" presName="hierChild2" presStyleCnt="0"/>
      <dgm:spPr/>
    </dgm:pt>
  </dgm:ptLst>
  <dgm:cxnLst>
    <dgm:cxn modelId="{C60F3900-7E1A-4F35-94E3-9E9F7A4CDB1A}" type="presOf" srcId="{D317F863-3D8C-494B-BCCE-88241544F897}" destId="{8727AF46-533E-41DC-A56A-6F3F77D2DE08}" srcOrd="0" destOrd="0" presId="urn:microsoft.com/office/officeart/2005/8/layout/hierarchy1"/>
    <dgm:cxn modelId="{7A92615B-30F0-4076-8ED4-6536A447FE2C}" srcId="{785BFC0B-F5FB-4378-80B1-974190993D93}" destId="{694B3ED0-ACE5-4205-877A-F79B63E692EF}" srcOrd="1" destOrd="0" parTransId="{6ED25E56-B9B5-4753-A1DC-23084DEE0BD9}" sibTransId="{942275B1-C614-497A-A6C2-C9283368AC15}"/>
    <dgm:cxn modelId="{FE204A65-65BF-4AD0-AB02-E0E4FE44F283}" srcId="{785BFC0B-F5FB-4378-80B1-974190993D93}" destId="{D317F863-3D8C-494B-BCCE-88241544F897}" srcOrd="0" destOrd="0" parTransId="{0A6A7085-10FA-4CFE-837A-A0441D52979E}" sibTransId="{C87095A0-BA55-48D2-8121-52D263B7DE35}"/>
    <dgm:cxn modelId="{7B19E765-512A-48AC-9451-781D1CAD25A2}" type="presOf" srcId="{694B3ED0-ACE5-4205-877A-F79B63E692EF}" destId="{6A173597-F1FC-4DF3-9040-7969FA1AA590}" srcOrd="0" destOrd="0" presId="urn:microsoft.com/office/officeart/2005/8/layout/hierarchy1"/>
    <dgm:cxn modelId="{FE1C2DDA-CE43-4FC4-8B26-262598F856EE}" type="presOf" srcId="{785BFC0B-F5FB-4378-80B1-974190993D93}" destId="{23BC7121-BCC7-4398-82A6-17CCA905690D}" srcOrd="0" destOrd="0" presId="urn:microsoft.com/office/officeart/2005/8/layout/hierarchy1"/>
    <dgm:cxn modelId="{18F1A326-7270-49C4-A0BA-CA7C11739512}" type="presParOf" srcId="{23BC7121-BCC7-4398-82A6-17CCA905690D}" destId="{680B4079-4D40-4C97-9E1F-805CAB2F66B1}" srcOrd="0" destOrd="0" presId="urn:microsoft.com/office/officeart/2005/8/layout/hierarchy1"/>
    <dgm:cxn modelId="{C36166FC-D3C0-4AB6-AC8E-B05B08ED9EF6}" type="presParOf" srcId="{680B4079-4D40-4C97-9E1F-805CAB2F66B1}" destId="{6C40872E-7470-426F-BB96-EFD5058C2140}" srcOrd="0" destOrd="0" presId="urn:microsoft.com/office/officeart/2005/8/layout/hierarchy1"/>
    <dgm:cxn modelId="{C530AF80-D525-42B1-B229-9401BA4A3854}" type="presParOf" srcId="{6C40872E-7470-426F-BB96-EFD5058C2140}" destId="{B260BECE-EED1-4338-AD3C-1F1036A98590}" srcOrd="0" destOrd="0" presId="urn:microsoft.com/office/officeart/2005/8/layout/hierarchy1"/>
    <dgm:cxn modelId="{C00D57CF-55A3-49D9-A0B8-E1EBA01AF8A1}" type="presParOf" srcId="{6C40872E-7470-426F-BB96-EFD5058C2140}" destId="{8727AF46-533E-41DC-A56A-6F3F77D2DE08}" srcOrd="1" destOrd="0" presId="urn:microsoft.com/office/officeart/2005/8/layout/hierarchy1"/>
    <dgm:cxn modelId="{0E6C4F2E-97EE-4208-BDBF-CD777DB89E98}" type="presParOf" srcId="{680B4079-4D40-4C97-9E1F-805CAB2F66B1}" destId="{12EF8FEA-F4C9-4BB2-95A0-EEC786400F74}" srcOrd="1" destOrd="0" presId="urn:microsoft.com/office/officeart/2005/8/layout/hierarchy1"/>
    <dgm:cxn modelId="{924EB1C0-3C5F-4A67-A45C-D67ED741E7E1}" type="presParOf" srcId="{23BC7121-BCC7-4398-82A6-17CCA905690D}" destId="{290D8EBC-1F1A-49E3-A4BC-02C965716EE3}" srcOrd="1" destOrd="0" presId="urn:microsoft.com/office/officeart/2005/8/layout/hierarchy1"/>
    <dgm:cxn modelId="{32324CEB-79FC-4BF9-8FE9-D5D282BB35F7}" type="presParOf" srcId="{290D8EBC-1F1A-49E3-A4BC-02C965716EE3}" destId="{833D11B0-BE7D-4A3F-9098-71FD029E9528}" srcOrd="0" destOrd="0" presId="urn:microsoft.com/office/officeart/2005/8/layout/hierarchy1"/>
    <dgm:cxn modelId="{1A36420D-5037-42C9-9983-92C75712277F}" type="presParOf" srcId="{833D11B0-BE7D-4A3F-9098-71FD029E9528}" destId="{FA0ED4EC-68AE-4099-8117-9EB7D28CF1AE}" srcOrd="0" destOrd="0" presId="urn:microsoft.com/office/officeart/2005/8/layout/hierarchy1"/>
    <dgm:cxn modelId="{EBCFEEAE-54DA-4A1E-ACDD-7D0B4877C5CF}" type="presParOf" srcId="{833D11B0-BE7D-4A3F-9098-71FD029E9528}" destId="{6A173597-F1FC-4DF3-9040-7969FA1AA590}" srcOrd="1" destOrd="0" presId="urn:microsoft.com/office/officeart/2005/8/layout/hierarchy1"/>
    <dgm:cxn modelId="{D9B23D11-24A0-43B8-846E-8C074EDF06A4}" type="presParOf" srcId="{290D8EBC-1F1A-49E3-A4BC-02C965716EE3}" destId="{5DD2D536-389F-4B67-B544-9A4EAAB3AE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EA48D6-DF93-4B93-81BA-B2CD75481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C178F9-1A39-48E9-8766-ACBEE7BC0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commands gathers and stores statistics on a per-column per-table basis, and therefore can’t capture any information about cross-column correlation.</a:t>
          </a:r>
        </a:p>
      </dgm:t>
    </dgm:pt>
    <dgm:pt modelId="{3B065AB0-3B02-4602-B0F6-22082DD5E40B}" type="parTrans" cxnId="{58297A86-F1C3-4C72-ADF2-31857C0B7E04}">
      <dgm:prSet/>
      <dgm:spPr/>
      <dgm:t>
        <a:bodyPr/>
        <a:lstStyle/>
        <a:p>
          <a:endParaRPr lang="en-US"/>
        </a:p>
      </dgm:t>
    </dgm:pt>
    <dgm:pt modelId="{F0CFA3C3-3F4C-4849-9C2B-7F6F549CCA8D}" type="sibTrans" cxnId="{58297A86-F1C3-4C72-ADF2-31857C0B7E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11C225-60E5-4421-BB95-651089B095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Ideally treats each column individually and does not address dependencies between columns.</a:t>
          </a:r>
        </a:p>
      </dgm:t>
    </dgm:pt>
    <dgm:pt modelId="{4DC6E114-AD48-404B-95A1-5C31E802138A}" type="parTrans" cxnId="{ADDBBEA3-12E4-48B9-AA71-EA6C753CD0C9}">
      <dgm:prSet/>
      <dgm:spPr/>
      <dgm:t>
        <a:bodyPr/>
        <a:lstStyle/>
        <a:p>
          <a:endParaRPr lang="en-US"/>
        </a:p>
      </dgm:t>
    </dgm:pt>
    <dgm:pt modelId="{97C4617B-A25F-4754-9DCB-953927D47BC3}" type="sibTrans" cxnId="{ADDBBEA3-12E4-48B9-AA71-EA6C753CD0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0E0E40-DA2B-44F8-BCC3-93DB1A9DA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corelated columns used in a query often results in bad execution plans.  </a:t>
          </a:r>
        </a:p>
      </dgm:t>
    </dgm:pt>
    <dgm:pt modelId="{320A5A0E-78DC-40D1-A68B-E781DA1E9E20}" type="parTrans" cxnId="{0DE211AC-6D9B-40E0-9C5E-FEEA0798DEC9}">
      <dgm:prSet/>
      <dgm:spPr/>
      <dgm:t>
        <a:bodyPr/>
        <a:lstStyle/>
        <a:p>
          <a:endParaRPr lang="en-US"/>
        </a:p>
      </dgm:t>
    </dgm:pt>
    <dgm:pt modelId="{F1F7A637-53B1-4934-B134-EC5ED62EBBF9}" type="sibTrans" cxnId="{0DE211AC-6D9B-40E0-9C5E-FEEA0798D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A7B0B0-FD5C-4D09-AD39-0550A62C7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STATISTICS command can be used to create extended statistics for correlated columns.</a:t>
          </a:r>
        </a:p>
      </dgm:t>
    </dgm:pt>
    <dgm:pt modelId="{725092FE-8759-4A0F-83ED-40F7F563EB91}" type="parTrans" cxnId="{0AE6EB77-E796-4121-8BFF-C0B76CBDF020}">
      <dgm:prSet/>
      <dgm:spPr/>
      <dgm:t>
        <a:bodyPr/>
        <a:lstStyle/>
        <a:p>
          <a:endParaRPr lang="en-US"/>
        </a:p>
      </dgm:t>
    </dgm:pt>
    <dgm:pt modelId="{357620D3-276F-402A-B526-231B1E3DB6FE}" type="sibTrans" cxnId="{0AE6EB77-E796-4121-8BFF-C0B76CBDF020}">
      <dgm:prSet/>
      <dgm:spPr/>
      <dgm:t>
        <a:bodyPr/>
        <a:lstStyle/>
        <a:p>
          <a:endParaRPr lang="en-US"/>
        </a:p>
      </dgm:t>
    </dgm:pt>
    <dgm:pt modelId="{EB90CAAE-3DF4-4027-B87D-BA0545FC5E82}" type="pres">
      <dgm:prSet presAssocID="{2BEA48D6-DF93-4B93-81BA-B2CD75481AC9}" presName="root" presStyleCnt="0">
        <dgm:presLayoutVars>
          <dgm:dir/>
          <dgm:resizeHandles val="exact"/>
        </dgm:presLayoutVars>
      </dgm:prSet>
      <dgm:spPr/>
    </dgm:pt>
    <dgm:pt modelId="{607FEBDD-C3BC-4C7F-A180-2E0F95F543FB}" type="pres">
      <dgm:prSet presAssocID="{8FC178F9-1A39-48E9-8766-ACBEE7BC0EC5}" presName="compNode" presStyleCnt="0"/>
      <dgm:spPr/>
    </dgm:pt>
    <dgm:pt modelId="{F643BC08-73A0-4C1D-8A23-013EE25AD981}" type="pres">
      <dgm:prSet presAssocID="{8FC178F9-1A39-48E9-8766-ACBEE7BC0EC5}" presName="bgRect" presStyleLbl="bgShp" presStyleIdx="0" presStyleCnt="4"/>
      <dgm:spPr/>
    </dgm:pt>
    <dgm:pt modelId="{6B764FD3-449B-491B-89DE-954588CD417B}" type="pres">
      <dgm:prSet presAssocID="{8FC178F9-1A39-48E9-8766-ACBEE7BC0E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50216E-E9C9-4013-86A2-81BD9E6B747D}" type="pres">
      <dgm:prSet presAssocID="{8FC178F9-1A39-48E9-8766-ACBEE7BC0EC5}" presName="spaceRect" presStyleCnt="0"/>
      <dgm:spPr/>
    </dgm:pt>
    <dgm:pt modelId="{2E00CB0A-2DBF-4234-8693-1AB0DFED9BB7}" type="pres">
      <dgm:prSet presAssocID="{8FC178F9-1A39-48E9-8766-ACBEE7BC0EC5}" presName="parTx" presStyleLbl="revTx" presStyleIdx="0" presStyleCnt="4">
        <dgm:presLayoutVars>
          <dgm:chMax val="0"/>
          <dgm:chPref val="0"/>
        </dgm:presLayoutVars>
      </dgm:prSet>
      <dgm:spPr/>
    </dgm:pt>
    <dgm:pt modelId="{97ABA09A-6D24-4543-B535-F17154E45043}" type="pres">
      <dgm:prSet presAssocID="{F0CFA3C3-3F4C-4849-9C2B-7F6F549CCA8D}" presName="sibTrans" presStyleCnt="0"/>
      <dgm:spPr/>
    </dgm:pt>
    <dgm:pt modelId="{44E6454A-5B2D-47D0-825C-B252F68FF999}" type="pres">
      <dgm:prSet presAssocID="{8A11C225-60E5-4421-BB95-651089B09502}" presName="compNode" presStyleCnt="0"/>
      <dgm:spPr/>
    </dgm:pt>
    <dgm:pt modelId="{3FD5A49E-60D5-44F1-A3DB-C295DDCFC9FC}" type="pres">
      <dgm:prSet presAssocID="{8A11C225-60E5-4421-BB95-651089B09502}" presName="bgRect" presStyleLbl="bgShp" presStyleIdx="1" presStyleCnt="4"/>
      <dgm:spPr/>
    </dgm:pt>
    <dgm:pt modelId="{DA1518A3-000A-4666-B1C6-3EA7C1FD0739}" type="pres">
      <dgm:prSet presAssocID="{8A11C225-60E5-4421-BB95-651089B095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8EFADFB-6CCB-4608-9EEA-864084F11389}" type="pres">
      <dgm:prSet presAssocID="{8A11C225-60E5-4421-BB95-651089B09502}" presName="spaceRect" presStyleCnt="0"/>
      <dgm:spPr/>
    </dgm:pt>
    <dgm:pt modelId="{ED271F25-330E-40BC-84F5-69B2DE75C867}" type="pres">
      <dgm:prSet presAssocID="{8A11C225-60E5-4421-BB95-651089B09502}" presName="parTx" presStyleLbl="revTx" presStyleIdx="1" presStyleCnt="4">
        <dgm:presLayoutVars>
          <dgm:chMax val="0"/>
          <dgm:chPref val="0"/>
        </dgm:presLayoutVars>
      </dgm:prSet>
      <dgm:spPr/>
    </dgm:pt>
    <dgm:pt modelId="{8C63B9A4-A0BE-458D-ADDD-0C3BC5555F3F}" type="pres">
      <dgm:prSet presAssocID="{97C4617B-A25F-4754-9DCB-953927D47BC3}" presName="sibTrans" presStyleCnt="0"/>
      <dgm:spPr/>
    </dgm:pt>
    <dgm:pt modelId="{01FAF4EA-10A1-4891-AF24-2DA64D19698E}" type="pres">
      <dgm:prSet presAssocID="{7B0E0E40-DA2B-44F8-BCC3-93DB1A9DAD89}" presName="compNode" presStyleCnt="0"/>
      <dgm:spPr/>
    </dgm:pt>
    <dgm:pt modelId="{DB14D8A1-5646-47B2-9AD8-4AA50CD2816B}" type="pres">
      <dgm:prSet presAssocID="{7B0E0E40-DA2B-44F8-BCC3-93DB1A9DAD89}" presName="bgRect" presStyleLbl="bgShp" presStyleIdx="2" presStyleCnt="4"/>
      <dgm:spPr/>
    </dgm:pt>
    <dgm:pt modelId="{08C90E66-62E4-4629-BAD8-607AC2AC50B5}" type="pres">
      <dgm:prSet presAssocID="{7B0E0E40-DA2B-44F8-BCC3-93DB1A9DAD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AF2AE502-0E83-4B15-99BC-6C130ECD084E}" type="pres">
      <dgm:prSet presAssocID="{7B0E0E40-DA2B-44F8-BCC3-93DB1A9DAD89}" presName="spaceRect" presStyleCnt="0"/>
      <dgm:spPr/>
    </dgm:pt>
    <dgm:pt modelId="{6D36A549-8C24-4D88-9C7B-26DCB4ADB742}" type="pres">
      <dgm:prSet presAssocID="{7B0E0E40-DA2B-44F8-BCC3-93DB1A9DAD89}" presName="parTx" presStyleLbl="revTx" presStyleIdx="2" presStyleCnt="4">
        <dgm:presLayoutVars>
          <dgm:chMax val="0"/>
          <dgm:chPref val="0"/>
        </dgm:presLayoutVars>
      </dgm:prSet>
      <dgm:spPr/>
    </dgm:pt>
    <dgm:pt modelId="{983B1639-6A07-4216-8B03-7DD83906933D}" type="pres">
      <dgm:prSet presAssocID="{F1F7A637-53B1-4934-B134-EC5ED62EBBF9}" presName="sibTrans" presStyleCnt="0"/>
      <dgm:spPr/>
    </dgm:pt>
    <dgm:pt modelId="{492C0BBF-49B1-4985-BC9D-0A1450AA9D5B}" type="pres">
      <dgm:prSet presAssocID="{75A7B0B0-FD5C-4D09-AD39-0550A62C704A}" presName="compNode" presStyleCnt="0"/>
      <dgm:spPr/>
    </dgm:pt>
    <dgm:pt modelId="{A4401588-F6EB-440E-A85F-FF260A514059}" type="pres">
      <dgm:prSet presAssocID="{75A7B0B0-FD5C-4D09-AD39-0550A62C704A}" presName="bgRect" presStyleLbl="bgShp" presStyleIdx="3" presStyleCnt="4"/>
      <dgm:spPr/>
    </dgm:pt>
    <dgm:pt modelId="{308B5A5B-EF32-45D4-828E-5F3B9E7E394A}" type="pres">
      <dgm:prSet presAssocID="{75A7B0B0-FD5C-4D09-AD39-0550A62C70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1B00401-4CA0-4764-9FDF-550395F46FA5}" type="pres">
      <dgm:prSet presAssocID="{75A7B0B0-FD5C-4D09-AD39-0550A62C704A}" presName="spaceRect" presStyleCnt="0"/>
      <dgm:spPr/>
    </dgm:pt>
    <dgm:pt modelId="{38E4BAE5-C90B-4347-AC1B-9C523B6681D7}" type="pres">
      <dgm:prSet presAssocID="{75A7B0B0-FD5C-4D09-AD39-0550A62C70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471009-3BAF-4B7D-B05D-B36DB86C44DF}" type="presOf" srcId="{75A7B0B0-FD5C-4D09-AD39-0550A62C704A}" destId="{38E4BAE5-C90B-4347-AC1B-9C523B6681D7}" srcOrd="0" destOrd="0" presId="urn:microsoft.com/office/officeart/2018/2/layout/IconVerticalSolidList"/>
    <dgm:cxn modelId="{C98E2315-C648-4A26-8A99-9CF04486EA9B}" type="presOf" srcId="{7B0E0E40-DA2B-44F8-BCC3-93DB1A9DAD89}" destId="{6D36A549-8C24-4D88-9C7B-26DCB4ADB742}" srcOrd="0" destOrd="0" presId="urn:microsoft.com/office/officeart/2018/2/layout/IconVerticalSolidList"/>
    <dgm:cxn modelId="{E16B8C65-6C03-4786-A39C-683AC1457EC2}" type="presOf" srcId="{2BEA48D6-DF93-4B93-81BA-B2CD75481AC9}" destId="{EB90CAAE-3DF4-4027-B87D-BA0545FC5E82}" srcOrd="0" destOrd="0" presId="urn:microsoft.com/office/officeart/2018/2/layout/IconVerticalSolidList"/>
    <dgm:cxn modelId="{0AE6EB77-E796-4121-8BFF-C0B76CBDF020}" srcId="{2BEA48D6-DF93-4B93-81BA-B2CD75481AC9}" destId="{75A7B0B0-FD5C-4D09-AD39-0550A62C704A}" srcOrd="3" destOrd="0" parTransId="{725092FE-8759-4A0F-83ED-40F7F563EB91}" sibTransId="{357620D3-276F-402A-B526-231B1E3DB6FE}"/>
    <dgm:cxn modelId="{4867C281-2B9A-494D-BDBA-287A7DEF16FE}" type="presOf" srcId="{8A11C225-60E5-4421-BB95-651089B09502}" destId="{ED271F25-330E-40BC-84F5-69B2DE75C867}" srcOrd="0" destOrd="0" presId="urn:microsoft.com/office/officeart/2018/2/layout/IconVerticalSolidList"/>
    <dgm:cxn modelId="{58297A86-F1C3-4C72-ADF2-31857C0B7E04}" srcId="{2BEA48D6-DF93-4B93-81BA-B2CD75481AC9}" destId="{8FC178F9-1A39-48E9-8766-ACBEE7BC0EC5}" srcOrd="0" destOrd="0" parTransId="{3B065AB0-3B02-4602-B0F6-22082DD5E40B}" sibTransId="{F0CFA3C3-3F4C-4849-9C2B-7F6F549CCA8D}"/>
    <dgm:cxn modelId="{ADDBBEA3-12E4-48B9-AA71-EA6C753CD0C9}" srcId="{2BEA48D6-DF93-4B93-81BA-B2CD75481AC9}" destId="{8A11C225-60E5-4421-BB95-651089B09502}" srcOrd="1" destOrd="0" parTransId="{4DC6E114-AD48-404B-95A1-5C31E802138A}" sibTransId="{97C4617B-A25F-4754-9DCB-953927D47BC3}"/>
    <dgm:cxn modelId="{0DE211AC-6D9B-40E0-9C5E-FEEA0798DEC9}" srcId="{2BEA48D6-DF93-4B93-81BA-B2CD75481AC9}" destId="{7B0E0E40-DA2B-44F8-BCC3-93DB1A9DAD89}" srcOrd="2" destOrd="0" parTransId="{320A5A0E-78DC-40D1-A68B-E781DA1E9E20}" sibTransId="{F1F7A637-53B1-4934-B134-EC5ED62EBBF9}"/>
    <dgm:cxn modelId="{40A4CEEF-5B4A-45F5-919A-1BC81CA32BF8}" type="presOf" srcId="{8FC178F9-1A39-48E9-8766-ACBEE7BC0EC5}" destId="{2E00CB0A-2DBF-4234-8693-1AB0DFED9BB7}" srcOrd="0" destOrd="0" presId="urn:microsoft.com/office/officeart/2018/2/layout/IconVerticalSolidList"/>
    <dgm:cxn modelId="{D63BC192-DDEB-45D9-B7CA-54B202F8FFF3}" type="presParOf" srcId="{EB90CAAE-3DF4-4027-B87D-BA0545FC5E82}" destId="{607FEBDD-C3BC-4C7F-A180-2E0F95F543FB}" srcOrd="0" destOrd="0" presId="urn:microsoft.com/office/officeart/2018/2/layout/IconVerticalSolidList"/>
    <dgm:cxn modelId="{DF22FB27-BB7E-4759-A2C8-12F54F6912AF}" type="presParOf" srcId="{607FEBDD-C3BC-4C7F-A180-2E0F95F543FB}" destId="{F643BC08-73A0-4C1D-8A23-013EE25AD981}" srcOrd="0" destOrd="0" presId="urn:microsoft.com/office/officeart/2018/2/layout/IconVerticalSolidList"/>
    <dgm:cxn modelId="{09032BF1-B6B3-449E-9F2F-E691208BD2B0}" type="presParOf" srcId="{607FEBDD-C3BC-4C7F-A180-2E0F95F543FB}" destId="{6B764FD3-449B-491B-89DE-954588CD417B}" srcOrd="1" destOrd="0" presId="urn:microsoft.com/office/officeart/2018/2/layout/IconVerticalSolidList"/>
    <dgm:cxn modelId="{3EF0C0D3-A8EC-47A7-9CB3-3A2B8D93A67F}" type="presParOf" srcId="{607FEBDD-C3BC-4C7F-A180-2E0F95F543FB}" destId="{8950216E-E9C9-4013-86A2-81BD9E6B747D}" srcOrd="2" destOrd="0" presId="urn:microsoft.com/office/officeart/2018/2/layout/IconVerticalSolidList"/>
    <dgm:cxn modelId="{52C5C310-9F04-454D-8A36-E553CB26FA38}" type="presParOf" srcId="{607FEBDD-C3BC-4C7F-A180-2E0F95F543FB}" destId="{2E00CB0A-2DBF-4234-8693-1AB0DFED9BB7}" srcOrd="3" destOrd="0" presId="urn:microsoft.com/office/officeart/2018/2/layout/IconVerticalSolidList"/>
    <dgm:cxn modelId="{AF18189F-440B-42F1-A687-D04D111C4159}" type="presParOf" srcId="{EB90CAAE-3DF4-4027-B87D-BA0545FC5E82}" destId="{97ABA09A-6D24-4543-B535-F17154E45043}" srcOrd="1" destOrd="0" presId="urn:microsoft.com/office/officeart/2018/2/layout/IconVerticalSolidList"/>
    <dgm:cxn modelId="{15CE4B94-4524-436B-843D-0986D905B728}" type="presParOf" srcId="{EB90CAAE-3DF4-4027-B87D-BA0545FC5E82}" destId="{44E6454A-5B2D-47D0-825C-B252F68FF999}" srcOrd="2" destOrd="0" presId="urn:microsoft.com/office/officeart/2018/2/layout/IconVerticalSolidList"/>
    <dgm:cxn modelId="{23417F54-3EA3-4DCB-971E-FF9D6412B1E3}" type="presParOf" srcId="{44E6454A-5B2D-47D0-825C-B252F68FF999}" destId="{3FD5A49E-60D5-44F1-A3DB-C295DDCFC9FC}" srcOrd="0" destOrd="0" presId="urn:microsoft.com/office/officeart/2018/2/layout/IconVerticalSolidList"/>
    <dgm:cxn modelId="{F7F6AE60-F5CE-4F9C-976B-33213043D3EA}" type="presParOf" srcId="{44E6454A-5B2D-47D0-825C-B252F68FF999}" destId="{DA1518A3-000A-4666-B1C6-3EA7C1FD0739}" srcOrd="1" destOrd="0" presId="urn:microsoft.com/office/officeart/2018/2/layout/IconVerticalSolidList"/>
    <dgm:cxn modelId="{C0240AE5-244C-40D3-8BD5-1BC09C1EB2D7}" type="presParOf" srcId="{44E6454A-5B2D-47D0-825C-B252F68FF999}" destId="{68EFADFB-6CCB-4608-9EEA-864084F11389}" srcOrd="2" destOrd="0" presId="urn:microsoft.com/office/officeart/2018/2/layout/IconVerticalSolidList"/>
    <dgm:cxn modelId="{189A1954-CB17-4C8A-A0E0-1BFE496BA477}" type="presParOf" srcId="{44E6454A-5B2D-47D0-825C-B252F68FF999}" destId="{ED271F25-330E-40BC-84F5-69B2DE75C867}" srcOrd="3" destOrd="0" presId="urn:microsoft.com/office/officeart/2018/2/layout/IconVerticalSolidList"/>
    <dgm:cxn modelId="{A2E8A4D9-43B3-4046-919C-ADF417569502}" type="presParOf" srcId="{EB90CAAE-3DF4-4027-B87D-BA0545FC5E82}" destId="{8C63B9A4-A0BE-458D-ADDD-0C3BC5555F3F}" srcOrd="3" destOrd="0" presId="urn:microsoft.com/office/officeart/2018/2/layout/IconVerticalSolidList"/>
    <dgm:cxn modelId="{769A46EB-3580-4AC7-BF71-3618DF11C062}" type="presParOf" srcId="{EB90CAAE-3DF4-4027-B87D-BA0545FC5E82}" destId="{01FAF4EA-10A1-4891-AF24-2DA64D19698E}" srcOrd="4" destOrd="0" presId="urn:microsoft.com/office/officeart/2018/2/layout/IconVerticalSolidList"/>
    <dgm:cxn modelId="{3B0E7EFC-4426-4AAC-A8C5-C3EE6623A591}" type="presParOf" srcId="{01FAF4EA-10A1-4891-AF24-2DA64D19698E}" destId="{DB14D8A1-5646-47B2-9AD8-4AA50CD2816B}" srcOrd="0" destOrd="0" presId="urn:microsoft.com/office/officeart/2018/2/layout/IconVerticalSolidList"/>
    <dgm:cxn modelId="{98B3BDDA-B883-4740-A34E-9D416C84E86B}" type="presParOf" srcId="{01FAF4EA-10A1-4891-AF24-2DA64D19698E}" destId="{08C90E66-62E4-4629-BAD8-607AC2AC50B5}" srcOrd="1" destOrd="0" presId="urn:microsoft.com/office/officeart/2018/2/layout/IconVerticalSolidList"/>
    <dgm:cxn modelId="{2D8C1D73-BB74-48B5-9B78-8DC59E6214EA}" type="presParOf" srcId="{01FAF4EA-10A1-4891-AF24-2DA64D19698E}" destId="{AF2AE502-0E83-4B15-99BC-6C130ECD084E}" srcOrd="2" destOrd="0" presId="urn:microsoft.com/office/officeart/2018/2/layout/IconVerticalSolidList"/>
    <dgm:cxn modelId="{8A8A77C6-B809-4C7D-982C-BC405CFA4046}" type="presParOf" srcId="{01FAF4EA-10A1-4891-AF24-2DA64D19698E}" destId="{6D36A549-8C24-4D88-9C7B-26DCB4ADB742}" srcOrd="3" destOrd="0" presId="urn:microsoft.com/office/officeart/2018/2/layout/IconVerticalSolidList"/>
    <dgm:cxn modelId="{8DC95068-F3C2-408B-A8ED-228FBFE6B01B}" type="presParOf" srcId="{EB90CAAE-3DF4-4027-B87D-BA0545FC5E82}" destId="{983B1639-6A07-4216-8B03-7DD83906933D}" srcOrd="5" destOrd="0" presId="urn:microsoft.com/office/officeart/2018/2/layout/IconVerticalSolidList"/>
    <dgm:cxn modelId="{D7FE6B68-27CA-40CE-8BBD-B6638FB3AB63}" type="presParOf" srcId="{EB90CAAE-3DF4-4027-B87D-BA0545FC5E82}" destId="{492C0BBF-49B1-4985-BC9D-0A1450AA9D5B}" srcOrd="6" destOrd="0" presId="urn:microsoft.com/office/officeart/2018/2/layout/IconVerticalSolidList"/>
    <dgm:cxn modelId="{FC2024AF-DD81-4BB5-B1A7-8BF05F87915C}" type="presParOf" srcId="{492C0BBF-49B1-4985-BC9D-0A1450AA9D5B}" destId="{A4401588-F6EB-440E-A85F-FF260A514059}" srcOrd="0" destOrd="0" presId="urn:microsoft.com/office/officeart/2018/2/layout/IconVerticalSolidList"/>
    <dgm:cxn modelId="{16A92A28-CC22-45EC-8B08-546747586C7E}" type="presParOf" srcId="{492C0BBF-49B1-4985-BC9D-0A1450AA9D5B}" destId="{308B5A5B-EF32-45D4-828E-5F3B9E7E394A}" srcOrd="1" destOrd="0" presId="urn:microsoft.com/office/officeart/2018/2/layout/IconVerticalSolidList"/>
    <dgm:cxn modelId="{A1DC8E8A-1D9C-47DE-8C41-687F92F79023}" type="presParOf" srcId="{492C0BBF-49B1-4985-BC9D-0A1450AA9D5B}" destId="{71B00401-4CA0-4764-9FDF-550395F46FA5}" srcOrd="2" destOrd="0" presId="urn:microsoft.com/office/officeart/2018/2/layout/IconVerticalSolidList"/>
    <dgm:cxn modelId="{09F6FEC8-9F55-4A0F-A82E-460E950944C2}" type="presParOf" srcId="{492C0BBF-49B1-4985-BC9D-0A1450AA9D5B}" destId="{38E4BAE5-C90B-4347-AC1B-9C523B668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6A40C-8817-495E-9690-E22AE391A34E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FB442-874B-478F-81E3-029F81CAC4E5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DCCBC-E467-4FF8-ADF5-B8459709A600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PostgreSQL Optimizer and Planner use table statistics for generating optimal query plans.</a:t>
          </a:r>
        </a:p>
      </dsp:txBody>
      <dsp:txXfrm>
        <a:off x="1323562" y="2261"/>
        <a:ext cx="4966663" cy="1145941"/>
      </dsp:txXfrm>
    </dsp:sp>
    <dsp:sp modelId="{D9495AED-7F8D-4965-A9D1-4EB83E3186AF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57CD-2DB4-4A0E-BF52-2A1E1327266A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D7AF8-AA88-4827-8576-8B393BABFFFD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Statistics  generally provide  information about the most common values in each column in a relation, average width of the column, number of distinct values in the column, etc.</a:t>
          </a:r>
        </a:p>
      </dsp:txBody>
      <dsp:txXfrm>
        <a:off x="1323562" y="1434688"/>
        <a:ext cx="4966663" cy="1145941"/>
      </dsp:txXfrm>
    </dsp:sp>
    <dsp:sp modelId="{4D326A98-5BE5-4A73-8ACC-3029974CF928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2749D-F466-4D72-9EE6-3FAF15602D16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0CFB3-DC2D-4E4B-BA69-8D6B910DB2CF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Statistics are collected when we run ANALYZE or when analyze is triggered by auto vacuum and are stored in the </a:t>
          </a:r>
          <a:r>
            <a:rPr lang="en-US" sz="1600" kern="1200" dirty="0" err="1"/>
            <a:t>pg_statistic</a:t>
          </a:r>
          <a:r>
            <a:rPr lang="en-US" sz="1600" kern="1200" dirty="0"/>
            <a:t> system catalog (whose public readable view is </a:t>
          </a:r>
          <a:r>
            <a:rPr lang="en-US" sz="1600" kern="1200" dirty="0" err="1"/>
            <a:t>pg_stats</a:t>
          </a:r>
          <a:r>
            <a:rPr lang="en-US" sz="1600" kern="1200" dirty="0"/>
            <a:t>).</a:t>
          </a:r>
        </a:p>
      </dsp:txBody>
      <dsp:txXfrm>
        <a:off x="1323562" y="2867115"/>
        <a:ext cx="4966663" cy="1145941"/>
      </dsp:txXfrm>
    </dsp:sp>
    <dsp:sp modelId="{852637B1-E4F4-4B65-A109-F7B032749143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61C3C-EADA-47DE-B03F-B2EEE0C72853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553A-3AA2-428B-B75D-09310234B45E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 amount of samples considered by ANALYZE depends on the </a:t>
          </a:r>
          <a:r>
            <a:rPr lang="en-US" sz="1600" kern="1200" dirty="0" err="1"/>
            <a:t>default_statistics_target</a:t>
          </a:r>
          <a:r>
            <a:rPr lang="en-US" sz="1600" kern="1200" dirty="0"/>
            <a:t> parameter. </a:t>
          </a:r>
        </a:p>
      </dsp:txBody>
      <dsp:txXfrm>
        <a:off x="1323562" y="4299542"/>
        <a:ext cx="4966663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0BECE-EED1-4338-AD3C-1F1036A98590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7AF46-533E-41DC-A56A-6F3F77D2DE08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Data distribution statistics</a:t>
          </a:r>
          <a:endParaRPr lang="en-US" sz="5500" kern="1200"/>
        </a:p>
      </dsp:txBody>
      <dsp:txXfrm>
        <a:off x="602678" y="623956"/>
        <a:ext cx="4463730" cy="2771523"/>
      </dsp:txXfrm>
    </dsp:sp>
    <dsp:sp modelId="{FA0ED4EC-68AE-4099-8117-9EB7D28CF1AE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73597-F1FC-4DF3-9040-7969FA1AA590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Extended statistics</a:t>
          </a:r>
          <a:endParaRPr lang="en-US" sz="5500" kern="1200"/>
        </a:p>
      </dsp:txBody>
      <dsp:txXfrm>
        <a:off x="6269123" y="623956"/>
        <a:ext cx="4463730" cy="2771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3BC08-73A0-4C1D-8A23-013EE25AD981}">
      <dsp:nvSpPr>
        <dsp:cNvPr id="0" name=""/>
        <dsp:cNvSpPr/>
      </dsp:nvSpPr>
      <dsp:spPr>
        <a:xfrm>
          <a:off x="0" y="1386"/>
          <a:ext cx="10820400" cy="702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64FD3-449B-491B-89DE-954588CD417B}">
      <dsp:nvSpPr>
        <dsp:cNvPr id="0" name=""/>
        <dsp:cNvSpPr/>
      </dsp:nvSpPr>
      <dsp:spPr>
        <a:xfrm>
          <a:off x="212535" y="159470"/>
          <a:ext cx="386427" cy="386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CB0A-2DBF-4234-8693-1AB0DFED9BB7}">
      <dsp:nvSpPr>
        <dsp:cNvPr id="0" name=""/>
        <dsp:cNvSpPr/>
      </dsp:nvSpPr>
      <dsp:spPr>
        <a:xfrm>
          <a:off x="811497" y="1386"/>
          <a:ext cx="10008902" cy="7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8" tIns="74358" rIns="74358" bIns="743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commands gathers and stores statistics on a per-column per-table basis, and therefore can’t capture any information about cross-column correlation.</a:t>
          </a:r>
        </a:p>
      </dsp:txBody>
      <dsp:txXfrm>
        <a:off x="811497" y="1386"/>
        <a:ext cx="10008902" cy="702595"/>
      </dsp:txXfrm>
    </dsp:sp>
    <dsp:sp modelId="{3FD5A49E-60D5-44F1-A3DB-C295DDCFC9FC}">
      <dsp:nvSpPr>
        <dsp:cNvPr id="0" name=""/>
        <dsp:cNvSpPr/>
      </dsp:nvSpPr>
      <dsp:spPr>
        <a:xfrm>
          <a:off x="0" y="879630"/>
          <a:ext cx="10820400" cy="702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518A3-000A-4666-B1C6-3EA7C1FD0739}">
      <dsp:nvSpPr>
        <dsp:cNvPr id="0" name=""/>
        <dsp:cNvSpPr/>
      </dsp:nvSpPr>
      <dsp:spPr>
        <a:xfrm>
          <a:off x="212535" y="1037714"/>
          <a:ext cx="386427" cy="386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71F25-330E-40BC-84F5-69B2DE75C867}">
      <dsp:nvSpPr>
        <dsp:cNvPr id="0" name=""/>
        <dsp:cNvSpPr/>
      </dsp:nvSpPr>
      <dsp:spPr>
        <a:xfrm>
          <a:off x="811497" y="879630"/>
          <a:ext cx="10008902" cy="7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8" tIns="74358" rIns="74358" bIns="743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Ideally treats each column individually and does not address dependencies between columns.</a:t>
          </a:r>
        </a:p>
      </dsp:txBody>
      <dsp:txXfrm>
        <a:off x="811497" y="879630"/>
        <a:ext cx="10008902" cy="702595"/>
      </dsp:txXfrm>
    </dsp:sp>
    <dsp:sp modelId="{DB14D8A1-5646-47B2-9AD8-4AA50CD2816B}">
      <dsp:nvSpPr>
        <dsp:cNvPr id="0" name=""/>
        <dsp:cNvSpPr/>
      </dsp:nvSpPr>
      <dsp:spPr>
        <a:xfrm>
          <a:off x="0" y="1757874"/>
          <a:ext cx="10820400" cy="702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90E66-62E4-4629-BAD8-607AC2AC50B5}">
      <dsp:nvSpPr>
        <dsp:cNvPr id="0" name=""/>
        <dsp:cNvSpPr/>
      </dsp:nvSpPr>
      <dsp:spPr>
        <a:xfrm>
          <a:off x="212535" y="1915958"/>
          <a:ext cx="386427" cy="3864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6A549-8C24-4D88-9C7B-26DCB4ADB742}">
      <dsp:nvSpPr>
        <dsp:cNvPr id="0" name=""/>
        <dsp:cNvSpPr/>
      </dsp:nvSpPr>
      <dsp:spPr>
        <a:xfrm>
          <a:off x="811497" y="1757874"/>
          <a:ext cx="10008902" cy="7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8" tIns="74358" rIns="74358" bIns="743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corelated columns used in a query often results in bad execution plans.  </a:t>
          </a:r>
        </a:p>
      </dsp:txBody>
      <dsp:txXfrm>
        <a:off x="811497" y="1757874"/>
        <a:ext cx="10008902" cy="702595"/>
      </dsp:txXfrm>
    </dsp:sp>
    <dsp:sp modelId="{A4401588-F6EB-440E-A85F-FF260A514059}">
      <dsp:nvSpPr>
        <dsp:cNvPr id="0" name=""/>
        <dsp:cNvSpPr/>
      </dsp:nvSpPr>
      <dsp:spPr>
        <a:xfrm>
          <a:off x="0" y="2636118"/>
          <a:ext cx="10820400" cy="7025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B5A5B-EF32-45D4-828E-5F3B9E7E394A}">
      <dsp:nvSpPr>
        <dsp:cNvPr id="0" name=""/>
        <dsp:cNvSpPr/>
      </dsp:nvSpPr>
      <dsp:spPr>
        <a:xfrm>
          <a:off x="212535" y="2794202"/>
          <a:ext cx="386427" cy="3864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4BAE5-C90B-4347-AC1B-9C523B6681D7}">
      <dsp:nvSpPr>
        <dsp:cNvPr id="0" name=""/>
        <dsp:cNvSpPr/>
      </dsp:nvSpPr>
      <dsp:spPr>
        <a:xfrm>
          <a:off x="811497" y="2636118"/>
          <a:ext cx="10008902" cy="7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8" tIns="74358" rIns="74358" bIns="743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STATISTICS command can be used to create extended statistics for correlated columns.</a:t>
          </a:r>
        </a:p>
      </dsp:txBody>
      <dsp:txXfrm>
        <a:off x="811497" y="2636118"/>
        <a:ext cx="10008902" cy="70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3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3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16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8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9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9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8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FEB1613-4422-5C04-1043-690222DC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Statistics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F3036C9F-B967-B147-7BC5-E642994FB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03574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253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anchorCtr="1">
            <a:normAutofit/>
          </a:bodyPr>
          <a:lstStyle/>
          <a:p>
            <a:r>
              <a:rPr lang="en-US"/>
              <a:t>Types of Statistics</a:t>
            </a:r>
            <a:endParaRPr lang="en-US" b="1">
              <a:cs typeface="Aparajita" panose="02020603050405020304" pitchFamily="18" charset="0"/>
            </a:endParaRP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4CDBDAEF-F3AC-C500-9D94-670DB3357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7796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5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760" y="764373"/>
            <a:ext cx="5947795" cy="1293028"/>
          </a:xfrm>
        </p:spPr>
        <p:txBody>
          <a:bodyPr anchorCtr="1"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Aparajita" panose="02020603050405020304" pitchFamily="18" charset="0"/>
              </a:rPr>
              <a:t>Extended Statistics</a:t>
            </a:r>
            <a:endParaRPr lang="en-US" b="1" dirty="0">
              <a:solidFill>
                <a:schemeClr val="bg1"/>
              </a:solidFill>
              <a:cs typeface="Aparajita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3716B83-B773-BBF6-7B80-0EF50EB46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70161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57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510" y="288512"/>
            <a:ext cx="7434070" cy="821832"/>
          </a:xfrm>
        </p:spPr>
        <p:txBody>
          <a:bodyPr anchorCtr="1">
            <a:normAutofit/>
          </a:bodyPr>
          <a:lstStyle/>
          <a:p>
            <a:r>
              <a:rPr lang="en-US" sz="2800" dirty="0"/>
              <a:t>Controlling Statistics Collection</a:t>
            </a:r>
            <a:endParaRPr lang="en-US" sz="2800" b="1" dirty="0">
              <a:cs typeface="Aparajita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455576"/>
            <a:ext cx="7454077" cy="4763109"/>
          </a:xfrm>
        </p:spPr>
        <p:txBody>
          <a:bodyPr>
            <a:noAutofit/>
          </a:bodyPr>
          <a:lstStyle/>
          <a:p>
            <a:r>
              <a:rPr lang="en-US" sz="1700" dirty="0"/>
              <a:t>Postgres gathers and maintains table and column level statistics.</a:t>
            </a:r>
          </a:p>
          <a:p>
            <a:endParaRPr lang="en-US" sz="1700" dirty="0"/>
          </a:p>
          <a:p>
            <a:r>
              <a:rPr lang="en-US" sz="1700" dirty="0"/>
              <a:t>Statistics collection level can be controlled using:</a:t>
            </a:r>
          </a:p>
          <a:p>
            <a:pPr marL="0" indent="0">
              <a:buNone/>
            </a:pPr>
            <a:r>
              <a:rPr lang="en-US" sz="1700" dirty="0"/>
              <a:t># ALTER TABLE &lt;table&gt; ALTER COLUMN &lt;column&gt; SET STATISTICS &lt;number&gt;; </a:t>
            </a:r>
          </a:p>
          <a:p>
            <a:endParaRPr lang="en-US" sz="1700" dirty="0"/>
          </a:p>
          <a:p>
            <a:r>
              <a:rPr lang="en-US" sz="1700" dirty="0"/>
              <a:t>The &lt;number&gt; can be set between 1 and 10000 (Default is 100).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A higher &lt;number&gt; will signal the server to gather and update  more statistics but may have slow auto vacuum and analyze operation on stat tables.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Higher numbers only useful for tables with large irregular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53665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    </a:t>
            </a:r>
            <a:r>
              <a:rPr lang="en-US" sz="4000" dirty="0">
                <a:solidFill>
                  <a:srgbClr val="FFFFFF"/>
                </a:solidFill>
              </a:rPr>
              <a:t>For Your Time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50901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Aparajita</vt:lpstr>
      <vt:lpstr>Arial</vt:lpstr>
      <vt:lpstr>Century Gothic</vt:lpstr>
      <vt:lpstr>Vapor Trail</vt:lpstr>
      <vt:lpstr>Database Statistics</vt:lpstr>
      <vt:lpstr>Types of Statistics</vt:lpstr>
      <vt:lpstr>Extended Statistics</vt:lpstr>
      <vt:lpstr>Controlling Statistics Collection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</cp:lastModifiedBy>
  <cp:revision>12</cp:revision>
  <dcterms:created xsi:type="dcterms:W3CDTF">2023-07-30T13:41:24Z</dcterms:created>
  <dcterms:modified xsi:type="dcterms:W3CDTF">2024-06-27T18:38:48Z</dcterms:modified>
</cp:coreProperties>
</file>