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1DCB0-E37B-465A-9344-2A1416C5FA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1718D9-21A8-48DC-BC45-3989B1FD63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maximum number of concurrent connections to the database server.</a:t>
          </a:r>
        </a:p>
      </dgm:t>
    </dgm:pt>
    <dgm:pt modelId="{AFB4F5E0-28EE-41F9-AAD3-BF3736E16439}" type="parTrans" cxnId="{E07DA36E-C8B2-4B57-A1DD-B05A1837A2AC}">
      <dgm:prSet/>
      <dgm:spPr/>
      <dgm:t>
        <a:bodyPr/>
        <a:lstStyle/>
        <a:p>
          <a:endParaRPr lang="en-US"/>
        </a:p>
      </dgm:t>
    </dgm:pt>
    <dgm:pt modelId="{56BB2773-1D78-4E05-BC96-D04D44EC48F4}" type="sibTrans" cxnId="{E07DA36E-C8B2-4B57-A1DD-B05A1837A2AC}">
      <dgm:prSet/>
      <dgm:spPr/>
      <dgm:t>
        <a:bodyPr/>
        <a:lstStyle/>
        <a:p>
          <a:endParaRPr lang="en-US"/>
        </a:p>
      </dgm:t>
    </dgm:pt>
    <dgm:pt modelId="{B94C2CD1-69FB-4CA5-86B5-997863687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default is typically 100 connections.</a:t>
          </a:r>
        </a:p>
      </dgm:t>
    </dgm:pt>
    <dgm:pt modelId="{119697B3-96EA-4C2B-8633-AD5FB35A69A5}" type="parTrans" cxnId="{88BD8752-127D-41BA-9EA3-DA57CCE5A3D7}">
      <dgm:prSet/>
      <dgm:spPr/>
      <dgm:t>
        <a:bodyPr/>
        <a:lstStyle/>
        <a:p>
          <a:endParaRPr lang="en-US"/>
        </a:p>
      </dgm:t>
    </dgm:pt>
    <dgm:pt modelId="{AC17C022-0DD1-4F7D-8330-B0E978457B62}" type="sibTrans" cxnId="{88BD8752-127D-41BA-9EA3-DA57CCE5A3D7}">
      <dgm:prSet/>
      <dgm:spPr/>
      <dgm:t>
        <a:bodyPr/>
        <a:lstStyle/>
        <a:p>
          <a:endParaRPr lang="en-US"/>
        </a:p>
      </dgm:t>
    </dgm:pt>
    <dgm:pt modelId="{10DCC30E-8EA2-4826-ADDB-4EA4B597D4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 to the maximum number of connections that we expect to need at peak load.</a:t>
          </a:r>
        </a:p>
      </dgm:t>
    </dgm:pt>
    <dgm:pt modelId="{4BE2410F-FF5D-493D-8930-2FFA5B05627D}" type="parTrans" cxnId="{92DF82A0-36F3-47DE-BD2F-57AF17705241}">
      <dgm:prSet/>
      <dgm:spPr/>
      <dgm:t>
        <a:bodyPr/>
        <a:lstStyle/>
        <a:p>
          <a:endParaRPr lang="en-US"/>
        </a:p>
      </dgm:t>
    </dgm:pt>
    <dgm:pt modelId="{25436A0E-7CE2-4CA1-B1EC-B989175B1A6A}" type="sibTrans" cxnId="{92DF82A0-36F3-47DE-BD2F-57AF17705241}">
      <dgm:prSet/>
      <dgm:spPr/>
      <dgm:t>
        <a:bodyPr/>
        <a:lstStyle/>
        <a:p>
          <a:endParaRPr lang="en-US"/>
        </a:p>
      </dgm:t>
    </dgm:pt>
    <dgm:pt modelId="{642C36FA-332C-4D25-B384-FE81A4041F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connection uses shared_buffer memory, as well as additional non-shared memory</a:t>
          </a:r>
        </a:p>
      </dgm:t>
    </dgm:pt>
    <dgm:pt modelId="{5708F8FA-C320-4464-9F15-E49917E7F812}" type="parTrans" cxnId="{BF7E8DD1-0163-4518-8758-69B5D6B31627}">
      <dgm:prSet/>
      <dgm:spPr/>
      <dgm:t>
        <a:bodyPr/>
        <a:lstStyle/>
        <a:p>
          <a:endParaRPr lang="en-US"/>
        </a:p>
      </dgm:t>
    </dgm:pt>
    <dgm:pt modelId="{5F178B93-1F92-4FF5-93CE-22BECF3D3AA4}" type="sibTrans" cxnId="{BF7E8DD1-0163-4518-8758-69B5D6B31627}">
      <dgm:prSet/>
      <dgm:spPr/>
      <dgm:t>
        <a:bodyPr/>
        <a:lstStyle/>
        <a:p>
          <a:endParaRPr lang="en-US"/>
        </a:p>
      </dgm:t>
    </dgm:pt>
    <dgm:pt modelId="{FA95F5C8-8088-42FB-A929-7101E74AF9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Once the limit is reached application will throw “system out of memory” error.</a:t>
          </a:r>
        </a:p>
      </dgm:t>
    </dgm:pt>
    <dgm:pt modelId="{EC924BBC-0E23-43A6-AFB9-DC5F0318361E}" type="parTrans" cxnId="{029B16B8-A515-467D-B95B-6542C669B9A7}">
      <dgm:prSet/>
      <dgm:spPr/>
      <dgm:t>
        <a:bodyPr/>
        <a:lstStyle/>
        <a:p>
          <a:endParaRPr lang="en-US"/>
        </a:p>
      </dgm:t>
    </dgm:pt>
    <dgm:pt modelId="{822101F6-4976-4326-8421-AF9157927C82}" type="sibTrans" cxnId="{029B16B8-A515-467D-B95B-6542C669B9A7}">
      <dgm:prSet/>
      <dgm:spPr/>
      <dgm:t>
        <a:bodyPr/>
        <a:lstStyle/>
        <a:p>
          <a:endParaRPr lang="en-US"/>
        </a:p>
      </dgm:t>
    </dgm:pt>
    <dgm:pt modelId="{A5B16923-B4FC-448E-BD59-FE568558E027}" type="pres">
      <dgm:prSet presAssocID="{C771DCB0-E37B-465A-9344-2A1416C5FAD0}" presName="root" presStyleCnt="0">
        <dgm:presLayoutVars>
          <dgm:dir/>
          <dgm:resizeHandles val="exact"/>
        </dgm:presLayoutVars>
      </dgm:prSet>
      <dgm:spPr/>
    </dgm:pt>
    <dgm:pt modelId="{DFBD2781-BB38-4CB9-BF7C-217BF687AED6}" type="pres">
      <dgm:prSet presAssocID="{9C1718D9-21A8-48DC-BC45-3989B1FD6311}" presName="compNode" presStyleCnt="0"/>
      <dgm:spPr/>
    </dgm:pt>
    <dgm:pt modelId="{468748D2-DDCB-400E-9B35-B4374D30B439}" type="pres">
      <dgm:prSet presAssocID="{9C1718D9-21A8-48DC-BC45-3989B1FD6311}" presName="bgRect" presStyleLbl="bgShp" presStyleIdx="0" presStyleCnt="5"/>
      <dgm:spPr/>
    </dgm:pt>
    <dgm:pt modelId="{4E7EDF51-A20F-43F1-A4A8-690D186D0BFB}" type="pres">
      <dgm:prSet presAssocID="{9C1718D9-21A8-48DC-BC45-3989B1FD631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02F3F8B-1A70-4920-91E0-56253BD932B5}" type="pres">
      <dgm:prSet presAssocID="{9C1718D9-21A8-48DC-BC45-3989B1FD6311}" presName="spaceRect" presStyleCnt="0"/>
      <dgm:spPr/>
    </dgm:pt>
    <dgm:pt modelId="{ACF65833-95CD-44F6-9BC1-30AB65460B1F}" type="pres">
      <dgm:prSet presAssocID="{9C1718D9-21A8-48DC-BC45-3989B1FD6311}" presName="parTx" presStyleLbl="revTx" presStyleIdx="0" presStyleCnt="5">
        <dgm:presLayoutVars>
          <dgm:chMax val="0"/>
          <dgm:chPref val="0"/>
        </dgm:presLayoutVars>
      </dgm:prSet>
      <dgm:spPr/>
    </dgm:pt>
    <dgm:pt modelId="{EFBB8389-6382-4DDB-B4C6-2985C71CEBC1}" type="pres">
      <dgm:prSet presAssocID="{56BB2773-1D78-4E05-BC96-D04D44EC48F4}" presName="sibTrans" presStyleCnt="0"/>
      <dgm:spPr/>
    </dgm:pt>
    <dgm:pt modelId="{95AE708A-5D6D-4914-9225-97DEB47F4A21}" type="pres">
      <dgm:prSet presAssocID="{B94C2CD1-69FB-4CA5-86B5-99786368740A}" presName="compNode" presStyleCnt="0"/>
      <dgm:spPr/>
    </dgm:pt>
    <dgm:pt modelId="{6D1290F4-B2B3-49B2-B23A-700D04202A8D}" type="pres">
      <dgm:prSet presAssocID="{B94C2CD1-69FB-4CA5-86B5-99786368740A}" presName="bgRect" presStyleLbl="bgShp" presStyleIdx="1" presStyleCnt="5"/>
      <dgm:spPr/>
    </dgm:pt>
    <dgm:pt modelId="{54A9B7B8-A37C-4C31-8D1A-A455532419D6}" type="pres">
      <dgm:prSet presAssocID="{B94C2CD1-69FB-4CA5-86B5-9978636874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AAC604E-5365-477C-ADF7-921A422B35D5}" type="pres">
      <dgm:prSet presAssocID="{B94C2CD1-69FB-4CA5-86B5-99786368740A}" presName="spaceRect" presStyleCnt="0"/>
      <dgm:spPr/>
    </dgm:pt>
    <dgm:pt modelId="{27B4DB6C-9BFE-4AFB-9CD4-59B3A5036701}" type="pres">
      <dgm:prSet presAssocID="{B94C2CD1-69FB-4CA5-86B5-99786368740A}" presName="parTx" presStyleLbl="revTx" presStyleIdx="1" presStyleCnt="5">
        <dgm:presLayoutVars>
          <dgm:chMax val="0"/>
          <dgm:chPref val="0"/>
        </dgm:presLayoutVars>
      </dgm:prSet>
      <dgm:spPr/>
    </dgm:pt>
    <dgm:pt modelId="{D0FA97F6-9092-43AA-B6CF-714F61D4A275}" type="pres">
      <dgm:prSet presAssocID="{AC17C022-0DD1-4F7D-8330-B0E978457B62}" presName="sibTrans" presStyleCnt="0"/>
      <dgm:spPr/>
    </dgm:pt>
    <dgm:pt modelId="{8BD3EE16-90CC-48D8-A85E-D1942A8A54FA}" type="pres">
      <dgm:prSet presAssocID="{10DCC30E-8EA2-4826-ADDB-4EA4B597D4B7}" presName="compNode" presStyleCnt="0"/>
      <dgm:spPr/>
    </dgm:pt>
    <dgm:pt modelId="{EF60AB9B-1E70-488E-9C2F-7FDA9F59A69D}" type="pres">
      <dgm:prSet presAssocID="{10DCC30E-8EA2-4826-ADDB-4EA4B597D4B7}" presName="bgRect" presStyleLbl="bgShp" presStyleIdx="2" presStyleCnt="5"/>
      <dgm:spPr/>
    </dgm:pt>
    <dgm:pt modelId="{A6DA714D-148D-45C3-B868-C1ED3F11B48E}" type="pres">
      <dgm:prSet presAssocID="{10DCC30E-8EA2-4826-ADDB-4EA4B597D4B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ECACBBD-8A59-40B5-9889-FD6EE31F315C}" type="pres">
      <dgm:prSet presAssocID="{10DCC30E-8EA2-4826-ADDB-4EA4B597D4B7}" presName="spaceRect" presStyleCnt="0"/>
      <dgm:spPr/>
    </dgm:pt>
    <dgm:pt modelId="{A6DDC7E1-B426-4081-A1D0-A2C5FF0D0412}" type="pres">
      <dgm:prSet presAssocID="{10DCC30E-8EA2-4826-ADDB-4EA4B597D4B7}" presName="parTx" presStyleLbl="revTx" presStyleIdx="2" presStyleCnt="5">
        <dgm:presLayoutVars>
          <dgm:chMax val="0"/>
          <dgm:chPref val="0"/>
        </dgm:presLayoutVars>
      </dgm:prSet>
      <dgm:spPr/>
    </dgm:pt>
    <dgm:pt modelId="{C945A297-545E-4FDB-BDF7-A9EFD3DC7366}" type="pres">
      <dgm:prSet presAssocID="{25436A0E-7CE2-4CA1-B1EC-B989175B1A6A}" presName="sibTrans" presStyleCnt="0"/>
      <dgm:spPr/>
    </dgm:pt>
    <dgm:pt modelId="{87AB31A6-F049-415A-9028-861B7401152C}" type="pres">
      <dgm:prSet presAssocID="{642C36FA-332C-4D25-B384-FE81A4041F22}" presName="compNode" presStyleCnt="0"/>
      <dgm:spPr/>
    </dgm:pt>
    <dgm:pt modelId="{EF7DE59B-5D24-4114-A1D6-E3D7440C4A17}" type="pres">
      <dgm:prSet presAssocID="{642C36FA-332C-4D25-B384-FE81A4041F22}" presName="bgRect" presStyleLbl="bgShp" presStyleIdx="3" presStyleCnt="5"/>
      <dgm:spPr/>
    </dgm:pt>
    <dgm:pt modelId="{F64DEA80-BD5C-400C-9787-16FB95787EDD}" type="pres">
      <dgm:prSet presAssocID="{642C36FA-332C-4D25-B384-FE81A4041F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6F6EE5C-7A23-4205-89D5-283ACE88F901}" type="pres">
      <dgm:prSet presAssocID="{642C36FA-332C-4D25-B384-FE81A4041F22}" presName="spaceRect" presStyleCnt="0"/>
      <dgm:spPr/>
    </dgm:pt>
    <dgm:pt modelId="{0272E055-0E4E-49D2-8C57-053D88DD34B7}" type="pres">
      <dgm:prSet presAssocID="{642C36FA-332C-4D25-B384-FE81A4041F22}" presName="parTx" presStyleLbl="revTx" presStyleIdx="3" presStyleCnt="5">
        <dgm:presLayoutVars>
          <dgm:chMax val="0"/>
          <dgm:chPref val="0"/>
        </dgm:presLayoutVars>
      </dgm:prSet>
      <dgm:spPr/>
    </dgm:pt>
    <dgm:pt modelId="{95637112-865D-49A7-8957-3F3E6BD807E1}" type="pres">
      <dgm:prSet presAssocID="{5F178B93-1F92-4FF5-93CE-22BECF3D3AA4}" presName="sibTrans" presStyleCnt="0"/>
      <dgm:spPr/>
    </dgm:pt>
    <dgm:pt modelId="{9D4321C3-8FA5-4881-96E1-AABF19D5BD7C}" type="pres">
      <dgm:prSet presAssocID="{FA95F5C8-8088-42FB-A929-7101E74AF99A}" presName="compNode" presStyleCnt="0"/>
      <dgm:spPr/>
    </dgm:pt>
    <dgm:pt modelId="{C36DD908-128F-4356-BA70-3DFF50244A90}" type="pres">
      <dgm:prSet presAssocID="{FA95F5C8-8088-42FB-A929-7101E74AF99A}" presName="bgRect" presStyleLbl="bgShp" presStyleIdx="4" presStyleCnt="5"/>
      <dgm:spPr/>
    </dgm:pt>
    <dgm:pt modelId="{3BB49A80-3E70-4687-85A9-96185670E124}" type="pres">
      <dgm:prSet presAssocID="{FA95F5C8-8088-42FB-A929-7101E74AF9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7F73B1D0-E262-4440-90F3-605DD3567B47}" type="pres">
      <dgm:prSet presAssocID="{FA95F5C8-8088-42FB-A929-7101E74AF99A}" presName="spaceRect" presStyleCnt="0"/>
      <dgm:spPr/>
    </dgm:pt>
    <dgm:pt modelId="{C4818C83-3953-468A-9B8B-8095D1EA2FB5}" type="pres">
      <dgm:prSet presAssocID="{FA95F5C8-8088-42FB-A929-7101E74AF99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E356D39-D0A0-4E9F-8A36-7721AA400438}" type="presOf" srcId="{FA95F5C8-8088-42FB-A929-7101E74AF99A}" destId="{C4818C83-3953-468A-9B8B-8095D1EA2FB5}" srcOrd="0" destOrd="0" presId="urn:microsoft.com/office/officeart/2018/2/layout/IconVerticalSolidList"/>
    <dgm:cxn modelId="{E07DA36E-C8B2-4B57-A1DD-B05A1837A2AC}" srcId="{C771DCB0-E37B-465A-9344-2A1416C5FAD0}" destId="{9C1718D9-21A8-48DC-BC45-3989B1FD6311}" srcOrd="0" destOrd="0" parTransId="{AFB4F5E0-28EE-41F9-AAD3-BF3736E16439}" sibTransId="{56BB2773-1D78-4E05-BC96-D04D44EC48F4}"/>
    <dgm:cxn modelId="{88BD8752-127D-41BA-9EA3-DA57CCE5A3D7}" srcId="{C771DCB0-E37B-465A-9344-2A1416C5FAD0}" destId="{B94C2CD1-69FB-4CA5-86B5-99786368740A}" srcOrd="1" destOrd="0" parTransId="{119697B3-96EA-4C2B-8633-AD5FB35A69A5}" sibTransId="{AC17C022-0DD1-4F7D-8330-B0E978457B62}"/>
    <dgm:cxn modelId="{7DE0E99A-B843-4207-880D-0257549A3E3B}" type="presOf" srcId="{B94C2CD1-69FB-4CA5-86B5-99786368740A}" destId="{27B4DB6C-9BFE-4AFB-9CD4-59B3A5036701}" srcOrd="0" destOrd="0" presId="urn:microsoft.com/office/officeart/2018/2/layout/IconVerticalSolidList"/>
    <dgm:cxn modelId="{92DF82A0-36F3-47DE-BD2F-57AF17705241}" srcId="{C771DCB0-E37B-465A-9344-2A1416C5FAD0}" destId="{10DCC30E-8EA2-4826-ADDB-4EA4B597D4B7}" srcOrd="2" destOrd="0" parTransId="{4BE2410F-FF5D-493D-8930-2FFA5B05627D}" sibTransId="{25436A0E-7CE2-4CA1-B1EC-B989175B1A6A}"/>
    <dgm:cxn modelId="{5294F6B2-5F53-44EB-94F5-797EC8048CFB}" type="presOf" srcId="{642C36FA-332C-4D25-B384-FE81A4041F22}" destId="{0272E055-0E4E-49D2-8C57-053D88DD34B7}" srcOrd="0" destOrd="0" presId="urn:microsoft.com/office/officeart/2018/2/layout/IconVerticalSolidList"/>
    <dgm:cxn modelId="{029B16B8-A515-467D-B95B-6542C669B9A7}" srcId="{C771DCB0-E37B-465A-9344-2A1416C5FAD0}" destId="{FA95F5C8-8088-42FB-A929-7101E74AF99A}" srcOrd="4" destOrd="0" parTransId="{EC924BBC-0E23-43A6-AFB9-DC5F0318361E}" sibTransId="{822101F6-4976-4326-8421-AF9157927C82}"/>
    <dgm:cxn modelId="{BF7E8DD1-0163-4518-8758-69B5D6B31627}" srcId="{C771DCB0-E37B-465A-9344-2A1416C5FAD0}" destId="{642C36FA-332C-4D25-B384-FE81A4041F22}" srcOrd="3" destOrd="0" parTransId="{5708F8FA-C320-4464-9F15-E49917E7F812}" sibTransId="{5F178B93-1F92-4FF5-93CE-22BECF3D3AA4}"/>
    <dgm:cxn modelId="{358E92D1-7FED-4219-B6AD-141391BE3A8F}" type="presOf" srcId="{9C1718D9-21A8-48DC-BC45-3989B1FD6311}" destId="{ACF65833-95CD-44F6-9BC1-30AB65460B1F}" srcOrd="0" destOrd="0" presId="urn:microsoft.com/office/officeart/2018/2/layout/IconVerticalSolidList"/>
    <dgm:cxn modelId="{D7C6F2E3-EFBC-45F2-8016-8E3A06F3D4A2}" type="presOf" srcId="{C771DCB0-E37B-465A-9344-2A1416C5FAD0}" destId="{A5B16923-B4FC-448E-BD59-FE568558E027}" srcOrd="0" destOrd="0" presId="urn:microsoft.com/office/officeart/2018/2/layout/IconVerticalSolidList"/>
    <dgm:cxn modelId="{A2D193F4-1491-483F-9247-35FBBE83EC9D}" type="presOf" srcId="{10DCC30E-8EA2-4826-ADDB-4EA4B597D4B7}" destId="{A6DDC7E1-B426-4081-A1D0-A2C5FF0D0412}" srcOrd="0" destOrd="0" presId="urn:microsoft.com/office/officeart/2018/2/layout/IconVerticalSolidList"/>
    <dgm:cxn modelId="{D53D1D4A-B1BD-4B32-B706-DA015D3996E4}" type="presParOf" srcId="{A5B16923-B4FC-448E-BD59-FE568558E027}" destId="{DFBD2781-BB38-4CB9-BF7C-217BF687AED6}" srcOrd="0" destOrd="0" presId="urn:microsoft.com/office/officeart/2018/2/layout/IconVerticalSolidList"/>
    <dgm:cxn modelId="{9CA3A549-D62F-4679-90C0-61070127A5B7}" type="presParOf" srcId="{DFBD2781-BB38-4CB9-BF7C-217BF687AED6}" destId="{468748D2-DDCB-400E-9B35-B4374D30B439}" srcOrd="0" destOrd="0" presId="urn:microsoft.com/office/officeart/2018/2/layout/IconVerticalSolidList"/>
    <dgm:cxn modelId="{CF9AF441-9E47-46B7-8772-2FAE9983C1DC}" type="presParOf" srcId="{DFBD2781-BB38-4CB9-BF7C-217BF687AED6}" destId="{4E7EDF51-A20F-43F1-A4A8-690D186D0BFB}" srcOrd="1" destOrd="0" presId="urn:microsoft.com/office/officeart/2018/2/layout/IconVerticalSolidList"/>
    <dgm:cxn modelId="{1089AADE-A1E9-47A6-9AA0-A3B21A1EDA22}" type="presParOf" srcId="{DFBD2781-BB38-4CB9-BF7C-217BF687AED6}" destId="{502F3F8B-1A70-4920-91E0-56253BD932B5}" srcOrd="2" destOrd="0" presId="urn:microsoft.com/office/officeart/2018/2/layout/IconVerticalSolidList"/>
    <dgm:cxn modelId="{C48AAD2C-D7A7-4CDB-AFE3-FAB92102F32C}" type="presParOf" srcId="{DFBD2781-BB38-4CB9-BF7C-217BF687AED6}" destId="{ACF65833-95CD-44F6-9BC1-30AB65460B1F}" srcOrd="3" destOrd="0" presId="urn:microsoft.com/office/officeart/2018/2/layout/IconVerticalSolidList"/>
    <dgm:cxn modelId="{B9E4F014-E5CD-4C8B-B667-FBC5DA3043AE}" type="presParOf" srcId="{A5B16923-B4FC-448E-BD59-FE568558E027}" destId="{EFBB8389-6382-4DDB-B4C6-2985C71CEBC1}" srcOrd="1" destOrd="0" presId="urn:microsoft.com/office/officeart/2018/2/layout/IconVerticalSolidList"/>
    <dgm:cxn modelId="{0E6D2C4A-02E6-4642-9B44-EAA2BF89648B}" type="presParOf" srcId="{A5B16923-B4FC-448E-BD59-FE568558E027}" destId="{95AE708A-5D6D-4914-9225-97DEB47F4A21}" srcOrd="2" destOrd="0" presId="urn:microsoft.com/office/officeart/2018/2/layout/IconVerticalSolidList"/>
    <dgm:cxn modelId="{E2F41558-5D6A-4169-838F-3BA22CA6D1F4}" type="presParOf" srcId="{95AE708A-5D6D-4914-9225-97DEB47F4A21}" destId="{6D1290F4-B2B3-49B2-B23A-700D04202A8D}" srcOrd="0" destOrd="0" presId="urn:microsoft.com/office/officeart/2018/2/layout/IconVerticalSolidList"/>
    <dgm:cxn modelId="{C412252C-D0C0-4DDC-8502-FA03A46B8720}" type="presParOf" srcId="{95AE708A-5D6D-4914-9225-97DEB47F4A21}" destId="{54A9B7B8-A37C-4C31-8D1A-A455532419D6}" srcOrd="1" destOrd="0" presId="urn:microsoft.com/office/officeart/2018/2/layout/IconVerticalSolidList"/>
    <dgm:cxn modelId="{E7699725-7607-4B47-AC26-71CCCB423C5D}" type="presParOf" srcId="{95AE708A-5D6D-4914-9225-97DEB47F4A21}" destId="{DAAC604E-5365-477C-ADF7-921A422B35D5}" srcOrd="2" destOrd="0" presId="urn:microsoft.com/office/officeart/2018/2/layout/IconVerticalSolidList"/>
    <dgm:cxn modelId="{1945649B-66E3-4574-8E2A-F01CD96E0894}" type="presParOf" srcId="{95AE708A-5D6D-4914-9225-97DEB47F4A21}" destId="{27B4DB6C-9BFE-4AFB-9CD4-59B3A5036701}" srcOrd="3" destOrd="0" presId="urn:microsoft.com/office/officeart/2018/2/layout/IconVerticalSolidList"/>
    <dgm:cxn modelId="{4397183A-025E-4AC3-A0B2-509F9BAB60E6}" type="presParOf" srcId="{A5B16923-B4FC-448E-BD59-FE568558E027}" destId="{D0FA97F6-9092-43AA-B6CF-714F61D4A275}" srcOrd="3" destOrd="0" presId="urn:microsoft.com/office/officeart/2018/2/layout/IconVerticalSolidList"/>
    <dgm:cxn modelId="{CEE65ABB-8910-4D22-A70A-2400920508A2}" type="presParOf" srcId="{A5B16923-B4FC-448E-BD59-FE568558E027}" destId="{8BD3EE16-90CC-48D8-A85E-D1942A8A54FA}" srcOrd="4" destOrd="0" presId="urn:microsoft.com/office/officeart/2018/2/layout/IconVerticalSolidList"/>
    <dgm:cxn modelId="{133984FC-31D8-4E0D-A16D-E38ED059DACD}" type="presParOf" srcId="{8BD3EE16-90CC-48D8-A85E-D1942A8A54FA}" destId="{EF60AB9B-1E70-488E-9C2F-7FDA9F59A69D}" srcOrd="0" destOrd="0" presId="urn:microsoft.com/office/officeart/2018/2/layout/IconVerticalSolidList"/>
    <dgm:cxn modelId="{43CA2C82-95A7-4527-9D2B-926D5174668B}" type="presParOf" srcId="{8BD3EE16-90CC-48D8-A85E-D1942A8A54FA}" destId="{A6DA714D-148D-45C3-B868-C1ED3F11B48E}" srcOrd="1" destOrd="0" presId="urn:microsoft.com/office/officeart/2018/2/layout/IconVerticalSolidList"/>
    <dgm:cxn modelId="{4FA3FC31-A718-4783-AC00-A8259B0BA54B}" type="presParOf" srcId="{8BD3EE16-90CC-48D8-A85E-D1942A8A54FA}" destId="{EECACBBD-8A59-40B5-9889-FD6EE31F315C}" srcOrd="2" destOrd="0" presId="urn:microsoft.com/office/officeart/2018/2/layout/IconVerticalSolidList"/>
    <dgm:cxn modelId="{565D957F-7A3F-4802-9F68-04F1B99DBF1A}" type="presParOf" srcId="{8BD3EE16-90CC-48D8-A85E-D1942A8A54FA}" destId="{A6DDC7E1-B426-4081-A1D0-A2C5FF0D0412}" srcOrd="3" destOrd="0" presId="urn:microsoft.com/office/officeart/2018/2/layout/IconVerticalSolidList"/>
    <dgm:cxn modelId="{DEDDDD85-506A-4F5E-9675-0BAA5E9626DA}" type="presParOf" srcId="{A5B16923-B4FC-448E-BD59-FE568558E027}" destId="{C945A297-545E-4FDB-BDF7-A9EFD3DC7366}" srcOrd="5" destOrd="0" presId="urn:microsoft.com/office/officeart/2018/2/layout/IconVerticalSolidList"/>
    <dgm:cxn modelId="{8D7FE497-C3C9-4B0C-A57D-4C7D5DFB8FFC}" type="presParOf" srcId="{A5B16923-B4FC-448E-BD59-FE568558E027}" destId="{87AB31A6-F049-415A-9028-861B7401152C}" srcOrd="6" destOrd="0" presId="urn:microsoft.com/office/officeart/2018/2/layout/IconVerticalSolidList"/>
    <dgm:cxn modelId="{297138ED-4FA4-4F94-98BB-D5AF2F842163}" type="presParOf" srcId="{87AB31A6-F049-415A-9028-861B7401152C}" destId="{EF7DE59B-5D24-4114-A1D6-E3D7440C4A17}" srcOrd="0" destOrd="0" presId="urn:microsoft.com/office/officeart/2018/2/layout/IconVerticalSolidList"/>
    <dgm:cxn modelId="{BA78A32D-ADB6-4DC0-9AEC-8EA46DA91290}" type="presParOf" srcId="{87AB31A6-F049-415A-9028-861B7401152C}" destId="{F64DEA80-BD5C-400C-9787-16FB95787EDD}" srcOrd="1" destOrd="0" presId="urn:microsoft.com/office/officeart/2018/2/layout/IconVerticalSolidList"/>
    <dgm:cxn modelId="{F7F6FFC0-8F83-4211-A5CE-489A209D0D4B}" type="presParOf" srcId="{87AB31A6-F049-415A-9028-861B7401152C}" destId="{D6F6EE5C-7A23-4205-89D5-283ACE88F901}" srcOrd="2" destOrd="0" presId="urn:microsoft.com/office/officeart/2018/2/layout/IconVerticalSolidList"/>
    <dgm:cxn modelId="{031598E4-A2D7-4859-BCFD-E659EEAE147F}" type="presParOf" srcId="{87AB31A6-F049-415A-9028-861B7401152C}" destId="{0272E055-0E4E-49D2-8C57-053D88DD34B7}" srcOrd="3" destOrd="0" presId="urn:microsoft.com/office/officeart/2018/2/layout/IconVerticalSolidList"/>
    <dgm:cxn modelId="{4B1D7305-DECC-49B2-83FC-1819857E8BD2}" type="presParOf" srcId="{A5B16923-B4FC-448E-BD59-FE568558E027}" destId="{95637112-865D-49A7-8957-3F3E6BD807E1}" srcOrd="7" destOrd="0" presId="urn:microsoft.com/office/officeart/2018/2/layout/IconVerticalSolidList"/>
    <dgm:cxn modelId="{85566243-BA85-4C58-9938-B49FDB5D808D}" type="presParOf" srcId="{A5B16923-B4FC-448E-BD59-FE568558E027}" destId="{9D4321C3-8FA5-4881-96E1-AABF19D5BD7C}" srcOrd="8" destOrd="0" presId="urn:microsoft.com/office/officeart/2018/2/layout/IconVerticalSolidList"/>
    <dgm:cxn modelId="{F24B63BE-0192-4341-9025-32E9BBA543F4}" type="presParOf" srcId="{9D4321C3-8FA5-4881-96E1-AABF19D5BD7C}" destId="{C36DD908-128F-4356-BA70-3DFF50244A90}" srcOrd="0" destOrd="0" presId="urn:microsoft.com/office/officeart/2018/2/layout/IconVerticalSolidList"/>
    <dgm:cxn modelId="{AD84D741-710B-4E09-B1AD-9D52B92019B1}" type="presParOf" srcId="{9D4321C3-8FA5-4881-96E1-AABF19D5BD7C}" destId="{3BB49A80-3E70-4687-85A9-96185670E124}" srcOrd="1" destOrd="0" presId="urn:microsoft.com/office/officeart/2018/2/layout/IconVerticalSolidList"/>
    <dgm:cxn modelId="{C0D6EA16-AACF-4979-8ADE-27D70A628697}" type="presParOf" srcId="{9D4321C3-8FA5-4881-96E1-AABF19D5BD7C}" destId="{7F73B1D0-E262-4440-90F3-605DD3567B47}" srcOrd="2" destOrd="0" presId="urn:microsoft.com/office/officeart/2018/2/layout/IconVerticalSolidList"/>
    <dgm:cxn modelId="{727F25A9-6ED8-4776-8992-ABFAEE987822}" type="presParOf" srcId="{9D4321C3-8FA5-4881-96E1-AABF19D5BD7C}" destId="{C4818C83-3953-468A-9B8B-8095D1EA2F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1DCB0-E37B-465A-9344-2A1416C5FA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A530377-06BC-489A-BCCC-84CEF8FB31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/>
            <a:t>A </a:t>
          </a:r>
          <a:r>
            <a:rPr lang="en-US" sz="1600" kern="1200" dirty="0"/>
            <a:t>Connection</a:t>
          </a:r>
          <a:r>
            <a:rPr lang="en-US" sz="1800" kern="1200" dirty="0"/>
            <a:t> 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can be active and doing some work or it can be idle.</a:t>
          </a:r>
        </a:p>
      </dgm:t>
    </dgm:pt>
    <dgm:pt modelId="{956F3072-82D1-45B6-A60B-DF6AFF6628AC}" type="parTrans" cxnId="{F75A64FA-892D-43CD-9C6F-C3D52ABDE194}">
      <dgm:prSet/>
      <dgm:spPr/>
      <dgm:t>
        <a:bodyPr/>
        <a:lstStyle/>
        <a:p>
          <a:endParaRPr lang="en-US"/>
        </a:p>
      </dgm:t>
    </dgm:pt>
    <dgm:pt modelId="{583DE4CC-E83D-4977-913B-CD1595E212FB}" type="sibTrans" cxnId="{F75A64FA-892D-43CD-9C6F-C3D52ABDE194}">
      <dgm:prSet/>
      <dgm:spPr/>
      <dgm:t>
        <a:bodyPr/>
        <a:lstStyle/>
        <a:p>
          <a:endParaRPr lang="en-US"/>
        </a:p>
      </dgm:t>
    </dgm:pt>
    <dgm:pt modelId="{90B58CD0-1575-4B60-87A3-B732CFAE03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Idle connection refers to a connection that has been established between a client application and the database server but is not currently executing any queries or transactions.</a:t>
          </a:r>
        </a:p>
      </dgm:t>
    </dgm:pt>
    <dgm:pt modelId="{CA8ACC16-AF55-444F-AD5A-BBD918A7EF1A}" type="parTrans" cxnId="{9BBE9637-2015-4462-960A-3C0B415B09FB}">
      <dgm:prSet/>
      <dgm:spPr/>
      <dgm:t>
        <a:bodyPr/>
        <a:lstStyle/>
        <a:p>
          <a:endParaRPr lang="en-US"/>
        </a:p>
      </dgm:t>
    </dgm:pt>
    <dgm:pt modelId="{836B4965-270C-41C6-BED8-CDA279C481EE}" type="sibTrans" cxnId="{9BBE9637-2015-4462-960A-3C0B415B09FB}">
      <dgm:prSet/>
      <dgm:spPr/>
      <dgm:t>
        <a:bodyPr/>
        <a:lstStyle/>
        <a:p>
          <a:endParaRPr lang="en-US"/>
        </a:p>
      </dgm:t>
    </dgm:pt>
    <dgm:pt modelId="{92030A74-1168-4A16-9F3E-7054881B81A7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 dirty="0"/>
        </a:p>
        <a:p>
          <a:pPr>
            <a:lnSpc>
              <a:spcPct val="100000"/>
            </a:lnSpc>
          </a:pPr>
          <a:endParaRPr lang="en-US" sz="1400" dirty="0"/>
        </a:p>
        <a:p>
          <a:pPr>
            <a:lnSpc>
              <a:spcPct val="100000"/>
            </a:lnSpc>
          </a:pPr>
          <a:r>
            <a:rPr lang="en-US" sz="1600" dirty="0"/>
            <a:t>Connection can be idle if client application opens a connection but does not immediately execute any queries, or when a query or transaction is completed but the connection is not explicitly closed by the client.</a:t>
          </a:r>
        </a:p>
        <a:p>
          <a:pPr>
            <a:lnSpc>
              <a:spcPct val="100000"/>
            </a:lnSpc>
          </a:pPr>
          <a:endParaRPr lang="en-US" sz="1400" dirty="0"/>
        </a:p>
        <a:p>
          <a:endParaRPr lang="en-US" sz="1400" dirty="0"/>
        </a:p>
      </dgm:t>
    </dgm:pt>
    <dgm:pt modelId="{ACD13B0A-86E6-462A-A028-8822C71A665C}" type="parTrans" cxnId="{08703FB0-62EC-40ED-B3EA-7B72498B43FD}">
      <dgm:prSet/>
      <dgm:spPr/>
      <dgm:t>
        <a:bodyPr/>
        <a:lstStyle/>
        <a:p>
          <a:endParaRPr lang="en-US"/>
        </a:p>
      </dgm:t>
    </dgm:pt>
    <dgm:pt modelId="{5727F9FD-F1E2-4765-B334-5A5916F89A1D}" type="sibTrans" cxnId="{08703FB0-62EC-40ED-B3EA-7B72498B43FD}">
      <dgm:prSet/>
      <dgm:spPr/>
      <dgm:t>
        <a:bodyPr/>
        <a:lstStyle/>
        <a:p>
          <a:endParaRPr lang="en-US"/>
        </a:p>
      </dgm:t>
    </dgm:pt>
    <dgm:pt modelId="{07EE46A8-0463-4604-83CC-599B445EF3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Idle connections can have an impact on the performance and scalability of a PostgreSQL database, as they consume server resources such as memory and CPU time, even though they are not actively processing any queries. </a:t>
          </a:r>
        </a:p>
      </dgm:t>
    </dgm:pt>
    <dgm:pt modelId="{A830B002-3130-4688-AA0D-474602ACF571}" type="parTrans" cxnId="{39BC04F8-9CBD-4769-95CD-94826EFEE71E}">
      <dgm:prSet/>
      <dgm:spPr/>
      <dgm:t>
        <a:bodyPr/>
        <a:lstStyle/>
        <a:p>
          <a:endParaRPr lang="en-US"/>
        </a:p>
      </dgm:t>
    </dgm:pt>
    <dgm:pt modelId="{5448E964-7BEB-4A25-9F80-CA1A22532E00}" type="sibTrans" cxnId="{39BC04F8-9CBD-4769-95CD-94826EFEE71E}">
      <dgm:prSet/>
      <dgm:spPr/>
      <dgm:t>
        <a:bodyPr/>
        <a:lstStyle/>
        <a:p>
          <a:endParaRPr lang="en-US"/>
        </a:p>
      </dgm:t>
    </dgm:pt>
    <dgm:pt modelId="{629A2652-4143-420B-B693-CC2AC5648083}" type="pres">
      <dgm:prSet presAssocID="{C771DCB0-E37B-465A-9344-2A1416C5FAD0}" presName="root" presStyleCnt="0">
        <dgm:presLayoutVars>
          <dgm:dir/>
          <dgm:resizeHandles val="exact"/>
        </dgm:presLayoutVars>
      </dgm:prSet>
      <dgm:spPr/>
    </dgm:pt>
    <dgm:pt modelId="{9319F7A0-DB5F-4C45-9CF5-3092F66DEC51}" type="pres">
      <dgm:prSet presAssocID="{8A530377-06BC-489A-BCCC-84CEF8FB31C8}" presName="compNode" presStyleCnt="0"/>
      <dgm:spPr/>
    </dgm:pt>
    <dgm:pt modelId="{DF8F93F9-9835-402C-A42E-DDFAAD36B129}" type="pres">
      <dgm:prSet presAssocID="{8A530377-06BC-489A-BCCC-84CEF8FB31C8}" presName="bgRect" presStyleLbl="bgShp" presStyleIdx="0" presStyleCnt="4"/>
      <dgm:spPr/>
    </dgm:pt>
    <dgm:pt modelId="{D7E4C499-EC96-4421-874C-09666238FAA7}" type="pres">
      <dgm:prSet presAssocID="{8A530377-06BC-489A-BCCC-84CEF8FB31C8}" presName="iconRect" presStyleLbl="node1" presStyleIdx="0" presStyleCnt="4"/>
      <dgm:spPr>
        <a:ln>
          <a:noFill/>
        </a:ln>
      </dgm:spPr>
    </dgm:pt>
    <dgm:pt modelId="{11F87326-94BB-4275-83BB-AF168AE533EC}" type="pres">
      <dgm:prSet presAssocID="{8A530377-06BC-489A-BCCC-84CEF8FB31C8}" presName="spaceRect" presStyleCnt="0"/>
      <dgm:spPr/>
    </dgm:pt>
    <dgm:pt modelId="{8165D853-2AC1-4F09-B541-37AA0068DF30}" type="pres">
      <dgm:prSet presAssocID="{8A530377-06BC-489A-BCCC-84CEF8FB31C8}" presName="parTx" presStyleLbl="revTx" presStyleIdx="0" presStyleCnt="4">
        <dgm:presLayoutVars>
          <dgm:chMax val="0"/>
          <dgm:chPref val="0"/>
        </dgm:presLayoutVars>
      </dgm:prSet>
      <dgm:spPr/>
    </dgm:pt>
    <dgm:pt modelId="{C8E03E70-CCCB-4846-B427-BBBE5B8958D1}" type="pres">
      <dgm:prSet presAssocID="{583DE4CC-E83D-4977-913B-CD1595E212FB}" presName="sibTrans" presStyleCnt="0"/>
      <dgm:spPr/>
    </dgm:pt>
    <dgm:pt modelId="{25389854-2B4B-4018-81AE-C5FF302D2DDB}" type="pres">
      <dgm:prSet presAssocID="{90B58CD0-1575-4B60-87A3-B732CFAE0325}" presName="compNode" presStyleCnt="0"/>
      <dgm:spPr/>
    </dgm:pt>
    <dgm:pt modelId="{A89DF605-1F50-45E0-9A89-A1C5063BA5DC}" type="pres">
      <dgm:prSet presAssocID="{90B58CD0-1575-4B60-87A3-B732CFAE0325}" presName="bgRect" presStyleLbl="bgShp" presStyleIdx="1" presStyleCnt="4"/>
      <dgm:spPr/>
    </dgm:pt>
    <dgm:pt modelId="{276FCF5A-2C2B-4C31-867F-E74D45140CD0}" type="pres">
      <dgm:prSet presAssocID="{90B58CD0-1575-4B60-87A3-B732CFAE0325}" presName="iconRect" presStyleLbl="node1" presStyleIdx="1" presStyleCnt="4"/>
      <dgm:spPr>
        <a:ln>
          <a:noFill/>
        </a:ln>
      </dgm:spPr>
    </dgm:pt>
    <dgm:pt modelId="{9EA37384-8A71-4C02-8D05-CA7260203A43}" type="pres">
      <dgm:prSet presAssocID="{90B58CD0-1575-4B60-87A3-B732CFAE0325}" presName="spaceRect" presStyleCnt="0"/>
      <dgm:spPr/>
    </dgm:pt>
    <dgm:pt modelId="{9544B36E-76C9-4964-A1C2-CE382041FC68}" type="pres">
      <dgm:prSet presAssocID="{90B58CD0-1575-4B60-87A3-B732CFAE0325}" presName="parTx" presStyleLbl="revTx" presStyleIdx="1" presStyleCnt="4">
        <dgm:presLayoutVars>
          <dgm:chMax val="0"/>
          <dgm:chPref val="0"/>
        </dgm:presLayoutVars>
      </dgm:prSet>
      <dgm:spPr/>
    </dgm:pt>
    <dgm:pt modelId="{CDE95E5D-4D19-4EF0-BC9B-A9EE96977B54}" type="pres">
      <dgm:prSet presAssocID="{836B4965-270C-41C6-BED8-CDA279C481EE}" presName="sibTrans" presStyleCnt="0"/>
      <dgm:spPr/>
    </dgm:pt>
    <dgm:pt modelId="{E24FB843-55A9-4B5C-B417-9A541D15171C}" type="pres">
      <dgm:prSet presAssocID="{92030A74-1168-4A16-9F3E-7054881B81A7}" presName="compNode" presStyleCnt="0"/>
      <dgm:spPr/>
    </dgm:pt>
    <dgm:pt modelId="{5CAA594F-9E60-4167-B948-1F5891F17D7A}" type="pres">
      <dgm:prSet presAssocID="{92030A74-1168-4A16-9F3E-7054881B81A7}" presName="bgRect" presStyleLbl="bgShp" presStyleIdx="2" presStyleCnt="4"/>
      <dgm:spPr/>
    </dgm:pt>
    <dgm:pt modelId="{E857B6C2-3C26-40B3-82A4-D48C08C621F2}" type="pres">
      <dgm:prSet presAssocID="{92030A74-1168-4A16-9F3E-7054881B81A7}" presName="iconRect" presStyleLbl="node1" presStyleIdx="2" presStyleCnt="4"/>
      <dgm:spPr>
        <a:ln>
          <a:noFill/>
        </a:ln>
      </dgm:spPr>
    </dgm:pt>
    <dgm:pt modelId="{6B735668-1159-4D92-80A3-09D42567B211}" type="pres">
      <dgm:prSet presAssocID="{92030A74-1168-4A16-9F3E-7054881B81A7}" presName="spaceRect" presStyleCnt="0"/>
      <dgm:spPr/>
    </dgm:pt>
    <dgm:pt modelId="{F32EA745-8E32-4C42-B6B4-7EB729B00B91}" type="pres">
      <dgm:prSet presAssocID="{92030A74-1168-4A16-9F3E-7054881B81A7}" presName="parTx" presStyleLbl="revTx" presStyleIdx="2" presStyleCnt="4">
        <dgm:presLayoutVars>
          <dgm:chMax val="0"/>
          <dgm:chPref val="0"/>
        </dgm:presLayoutVars>
      </dgm:prSet>
      <dgm:spPr/>
    </dgm:pt>
    <dgm:pt modelId="{1CA314D5-3B2C-4401-A171-5A6EEB4BFC81}" type="pres">
      <dgm:prSet presAssocID="{5727F9FD-F1E2-4765-B334-5A5916F89A1D}" presName="sibTrans" presStyleCnt="0"/>
      <dgm:spPr/>
    </dgm:pt>
    <dgm:pt modelId="{2865D2F2-2DAC-4C6A-ADE6-EDF1B648ADFA}" type="pres">
      <dgm:prSet presAssocID="{07EE46A8-0463-4604-83CC-599B445EF33B}" presName="compNode" presStyleCnt="0"/>
      <dgm:spPr/>
    </dgm:pt>
    <dgm:pt modelId="{73E6488B-B029-45FE-93C8-47E27BBC7657}" type="pres">
      <dgm:prSet presAssocID="{07EE46A8-0463-4604-83CC-599B445EF33B}" presName="bgRect" presStyleLbl="bgShp" presStyleIdx="3" presStyleCnt="4"/>
      <dgm:spPr/>
    </dgm:pt>
    <dgm:pt modelId="{553F3347-4D73-4D8D-93F7-EB95CACBB03D}" type="pres">
      <dgm:prSet presAssocID="{07EE46A8-0463-4604-83CC-599B445EF33B}" presName="iconRect" presStyleLbl="node1" presStyleIdx="3" presStyleCnt="4"/>
      <dgm:spPr>
        <a:ln>
          <a:noFill/>
        </a:ln>
      </dgm:spPr>
    </dgm:pt>
    <dgm:pt modelId="{2A495BE1-5011-4204-AD07-ACF8D27650AD}" type="pres">
      <dgm:prSet presAssocID="{07EE46A8-0463-4604-83CC-599B445EF33B}" presName="spaceRect" presStyleCnt="0"/>
      <dgm:spPr/>
    </dgm:pt>
    <dgm:pt modelId="{3746133C-91BD-4C87-AC64-3D4CC58B4B02}" type="pres">
      <dgm:prSet presAssocID="{07EE46A8-0463-4604-83CC-599B445EF33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7E72D01-6EB4-4818-8EAF-B3DBDBB20A22}" type="presOf" srcId="{90B58CD0-1575-4B60-87A3-B732CFAE0325}" destId="{9544B36E-76C9-4964-A1C2-CE382041FC68}" srcOrd="0" destOrd="0" presId="urn:microsoft.com/office/officeart/2018/2/layout/IconVerticalSolidList"/>
    <dgm:cxn modelId="{14BBB625-CD76-4F98-A1F1-F330A34EB895}" type="presOf" srcId="{92030A74-1168-4A16-9F3E-7054881B81A7}" destId="{F32EA745-8E32-4C42-B6B4-7EB729B00B91}" srcOrd="0" destOrd="0" presId="urn:microsoft.com/office/officeart/2018/2/layout/IconVerticalSolidList"/>
    <dgm:cxn modelId="{9BBE9637-2015-4462-960A-3C0B415B09FB}" srcId="{C771DCB0-E37B-465A-9344-2A1416C5FAD0}" destId="{90B58CD0-1575-4B60-87A3-B732CFAE0325}" srcOrd="1" destOrd="0" parTransId="{CA8ACC16-AF55-444F-AD5A-BBD918A7EF1A}" sibTransId="{836B4965-270C-41C6-BED8-CDA279C481EE}"/>
    <dgm:cxn modelId="{635F695E-3211-4CDE-94AC-1AD8C39D1765}" type="presOf" srcId="{C771DCB0-E37B-465A-9344-2A1416C5FAD0}" destId="{629A2652-4143-420B-B693-CC2AC5648083}" srcOrd="0" destOrd="0" presId="urn:microsoft.com/office/officeart/2018/2/layout/IconVerticalSolidList"/>
    <dgm:cxn modelId="{0FFE2CA2-5517-4E33-BB7E-D7E5C2335968}" type="presOf" srcId="{07EE46A8-0463-4604-83CC-599B445EF33B}" destId="{3746133C-91BD-4C87-AC64-3D4CC58B4B02}" srcOrd="0" destOrd="0" presId="urn:microsoft.com/office/officeart/2018/2/layout/IconVerticalSolidList"/>
    <dgm:cxn modelId="{08703FB0-62EC-40ED-B3EA-7B72498B43FD}" srcId="{C771DCB0-E37B-465A-9344-2A1416C5FAD0}" destId="{92030A74-1168-4A16-9F3E-7054881B81A7}" srcOrd="2" destOrd="0" parTransId="{ACD13B0A-86E6-462A-A028-8822C71A665C}" sibTransId="{5727F9FD-F1E2-4765-B334-5A5916F89A1D}"/>
    <dgm:cxn modelId="{AA7614B1-DF80-432A-A930-6AD711DE5C39}" type="presOf" srcId="{8A530377-06BC-489A-BCCC-84CEF8FB31C8}" destId="{8165D853-2AC1-4F09-B541-37AA0068DF30}" srcOrd="0" destOrd="0" presId="urn:microsoft.com/office/officeart/2018/2/layout/IconVerticalSolidList"/>
    <dgm:cxn modelId="{39BC04F8-9CBD-4769-95CD-94826EFEE71E}" srcId="{C771DCB0-E37B-465A-9344-2A1416C5FAD0}" destId="{07EE46A8-0463-4604-83CC-599B445EF33B}" srcOrd="3" destOrd="0" parTransId="{A830B002-3130-4688-AA0D-474602ACF571}" sibTransId="{5448E964-7BEB-4A25-9F80-CA1A22532E00}"/>
    <dgm:cxn modelId="{F75A64FA-892D-43CD-9C6F-C3D52ABDE194}" srcId="{C771DCB0-E37B-465A-9344-2A1416C5FAD0}" destId="{8A530377-06BC-489A-BCCC-84CEF8FB31C8}" srcOrd="0" destOrd="0" parTransId="{956F3072-82D1-45B6-A60B-DF6AFF6628AC}" sibTransId="{583DE4CC-E83D-4977-913B-CD1595E212FB}"/>
    <dgm:cxn modelId="{EDFDBF33-B3A9-489D-8690-A2C380EC116F}" type="presParOf" srcId="{629A2652-4143-420B-B693-CC2AC5648083}" destId="{9319F7A0-DB5F-4C45-9CF5-3092F66DEC51}" srcOrd="0" destOrd="0" presId="urn:microsoft.com/office/officeart/2018/2/layout/IconVerticalSolidList"/>
    <dgm:cxn modelId="{D9E91F83-7A7B-4D2A-A6EF-1C9D7F8CE818}" type="presParOf" srcId="{9319F7A0-DB5F-4C45-9CF5-3092F66DEC51}" destId="{DF8F93F9-9835-402C-A42E-DDFAAD36B129}" srcOrd="0" destOrd="0" presId="urn:microsoft.com/office/officeart/2018/2/layout/IconVerticalSolidList"/>
    <dgm:cxn modelId="{A67ED5FA-BBFA-4CE4-9518-6CECA4CEB9EF}" type="presParOf" srcId="{9319F7A0-DB5F-4C45-9CF5-3092F66DEC51}" destId="{D7E4C499-EC96-4421-874C-09666238FAA7}" srcOrd="1" destOrd="0" presId="urn:microsoft.com/office/officeart/2018/2/layout/IconVerticalSolidList"/>
    <dgm:cxn modelId="{C0AB563D-7A52-4EE5-A96B-44CD455DA67A}" type="presParOf" srcId="{9319F7A0-DB5F-4C45-9CF5-3092F66DEC51}" destId="{11F87326-94BB-4275-83BB-AF168AE533EC}" srcOrd="2" destOrd="0" presId="urn:microsoft.com/office/officeart/2018/2/layout/IconVerticalSolidList"/>
    <dgm:cxn modelId="{FEEDC3E9-7D12-4181-9D5E-64E492B2F01E}" type="presParOf" srcId="{9319F7A0-DB5F-4C45-9CF5-3092F66DEC51}" destId="{8165D853-2AC1-4F09-B541-37AA0068DF30}" srcOrd="3" destOrd="0" presId="urn:microsoft.com/office/officeart/2018/2/layout/IconVerticalSolidList"/>
    <dgm:cxn modelId="{D0E9AA71-AD3B-4B8B-82CE-08E9FEC24B5E}" type="presParOf" srcId="{629A2652-4143-420B-B693-CC2AC5648083}" destId="{C8E03E70-CCCB-4846-B427-BBBE5B8958D1}" srcOrd="1" destOrd="0" presId="urn:microsoft.com/office/officeart/2018/2/layout/IconVerticalSolidList"/>
    <dgm:cxn modelId="{9BD35866-82B2-4505-8DC2-CCBDE36E5DD3}" type="presParOf" srcId="{629A2652-4143-420B-B693-CC2AC5648083}" destId="{25389854-2B4B-4018-81AE-C5FF302D2DDB}" srcOrd="2" destOrd="0" presId="urn:microsoft.com/office/officeart/2018/2/layout/IconVerticalSolidList"/>
    <dgm:cxn modelId="{0C26EABE-3C3A-499C-936F-447E7B673090}" type="presParOf" srcId="{25389854-2B4B-4018-81AE-C5FF302D2DDB}" destId="{A89DF605-1F50-45E0-9A89-A1C5063BA5DC}" srcOrd="0" destOrd="0" presId="urn:microsoft.com/office/officeart/2018/2/layout/IconVerticalSolidList"/>
    <dgm:cxn modelId="{86F5C777-5603-4FFA-A92F-B85C56D98FB6}" type="presParOf" srcId="{25389854-2B4B-4018-81AE-C5FF302D2DDB}" destId="{276FCF5A-2C2B-4C31-867F-E74D45140CD0}" srcOrd="1" destOrd="0" presId="urn:microsoft.com/office/officeart/2018/2/layout/IconVerticalSolidList"/>
    <dgm:cxn modelId="{AE65CFE7-AD39-4279-8BAE-64797B0B9906}" type="presParOf" srcId="{25389854-2B4B-4018-81AE-C5FF302D2DDB}" destId="{9EA37384-8A71-4C02-8D05-CA7260203A43}" srcOrd="2" destOrd="0" presId="urn:microsoft.com/office/officeart/2018/2/layout/IconVerticalSolidList"/>
    <dgm:cxn modelId="{EDA5F5A8-6AF3-4BDB-B1A7-33827AF0D89D}" type="presParOf" srcId="{25389854-2B4B-4018-81AE-C5FF302D2DDB}" destId="{9544B36E-76C9-4964-A1C2-CE382041FC68}" srcOrd="3" destOrd="0" presId="urn:microsoft.com/office/officeart/2018/2/layout/IconVerticalSolidList"/>
    <dgm:cxn modelId="{9F4D2166-E683-4174-BDD9-A22F2C6B8BAF}" type="presParOf" srcId="{629A2652-4143-420B-B693-CC2AC5648083}" destId="{CDE95E5D-4D19-4EF0-BC9B-A9EE96977B54}" srcOrd="3" destOrd="0" presId="urn:microsoft.com/office/officeart/2018/2/layout/IconVerticalSolidList"/>
    <dgm:cxn modelId="{7B557549-477E-4F1D-ADCF-281792FF4194}" type="presParOf" srcId="{629A2652-4143-420B-B693-CC2AC5648083}" destId="{E24FB843-55A9-4B5C-B417-9A541D15171C}" srcOrd="4" destOrd="0" presId="urn:microsoft.com/office/officeart/2018/2/layout/IconVerticalSolidList"/>
    <dgm:cxn modelId="{51012BB7-4700-4B7E-841F-21DFF49CE214}" type="presParOf" srcId="{E24FB843-55A9-4B5C-B417-9A541D15171C}" destId="{5CAA594F-9E60-4167-B948-1F5891F17D7A}" srcOrd="0" destOrd="0" presId="urn:microsoft.com/office/officeart/2018/2/layout/IconVerticalSolidList"/>
    <dgm:cxn modelId="{4AE45A0A-E18E-4B9C-B210-5E7E605D3BDF}" type="presParOf" srcId="{E24FB843-55A9-4B5C-B417-9A541D15171C}" destId="{E857B6C2-3C26-40B3-82A4-D48C08C621F2}" srcOrd="1" destOrd="0" presId="urn:microsoft.com/office/officeart/2018/2/layout/IconVerticalSolidList"/>
    <dgm:cxn modelId="{77496BE2-3E9F-4802-A1AC-AA1B13952DFB}" type="presParOf" srcId="{E24FB843-55A9-4B5C-B417-9A541D15171C}" destId="{6B735668-1159-4D92-80A3-09D42567B211}" srcOrd="2" destOrd="0" presId="urn:microsoft.com/office/officeart/2018/2/layout/IconVerticalSolidList"/>
    <dgm:cxn modelId="{4022CAF6-311F-416D-83BA-294E025CE842}" type="presParOf" srcId="{E24FB843-55A9-4B5C-B417-9A541D15171C}" destId="{F32EA745-8E32-4C42-B6B4-7EB729B00B91}" srcOrd="3" destOrd="0" presId="urn:microsoft.com/office/officeart/2018/2/layout/IconVerticalSolidList"/>
    <dgm:cxn modelId="{917A1905-D4A4-40A7-8825-74F0A108247E}" type="presParOf" srcId="{629A2652-4143-420B-B693-CC2AC5648083}" destId="{1CA314D5-3B2C-4401-A171-5A6EEB4BFC81}" srcOrd="5" destOrd="0" presId="urn:microsoft.com/office/officeart/2018/2/layout/IconVerticalSolidList"/>
    <dgm:cxn modelId="{53330D09-31D3-4D4D-BDA1-7EE167501EC4}" type="presParOf" srcId="{629A2652-4143-420B-B693-CC2AC5648083}" destId="{2865D2F2-2DAC-4C6A-ADE6-EDF1B648ADFA}" srcOrd="6" destOrd="0" presId="urn:microsoft.com/office/officeart/2018/2/layout/IconVerticalSolidList"/>
    <dgm:cxn modelId="{2FAA06EF-E73A-4DE3-9064-C07D06A86BE4}" type="presParOf" srcId="{2865D2F2-2DAC-4C6A-ADE6-EDF1B648ADFA}" destId="{73E6488B-B029-45FE-93C8-47E27BBC7657}" srcOrd="0" destOrd="0" presId="urn:microsoft.com/office/officeart/2018/2/layout/IconVerticalSolidList"/>
    <dgm:cxn modelId="{F68405A4-F2D4-42C9-BAA4-AB91AF159D93}" type="presParOf" srcId="{2865D2F2-2DAC-4C6A-ADE6-EDF1B648ADFA}" destId="{553F3347-4D73-4D8D-93F7-EB95CACBB03D}" srcOrd="1" destOrd="0" presId="urn:microsoft.com/office/officeart/2018/2/layout/IconVerticalSolidList"/>
    <dgm:cxn modelId="{9C3D9C07-C913-426F-B224-C0EC42911948}" type="presParOf" srcId="{2865D2F2-2DAC-4C6A-ADE6-EDF1B648ADFA}" destId="{2A495BE1-5011-4204-AD07-ACF8D27650AD}" srcOrd="2" destOrd="0" presId="urn:microsoft.com/office/officeart/2018/2/layout/IconVerticalSolidList"/>
    <dgm:cxn modelId="{06C205F4-6712-4FAE-92EC-A0695E6D62FA}" type="presParOf" srcId="{2865D2F2-2DAC-4C6A-ADE6-EDF1B648ADFA}" destId="{3746133C-91BD-4C87-AC64-3D4CC58B4B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2C5BF5-549F-4DF7-B27F-4D1DCC8DD2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81D4AC-570A-4B06-BDFB-4D42EFE42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Pg_bench can be used to run benchmark test with varying workload models and multiple concurrent database sessions.</a:t>
          </a:r>
        </a:p>
      </dgm:t>
    </dgm:pt>
    <dgm:pt modelId="{F011A767-FA33-4A00-ACEC-DE2CDBE2EE4E}" type="parTrans" cxnId="{26EA4D18-B7C2-4AEE-AB79-9694B6B48C71}">
      <dgm:prSet/>
      <dgm:spPr/>
      <dgm:t>
        <a:bodyPr/>
        <a:lstStyle/>
        <a:p>
          <a:endParaRPr lang="en-US"/>
        </a:p>
      </dgm:t>
    </dgm:pt>
    <dgm:pt modelId="{334828F2-0A06-4CFD-85E0-42FB215E7BF6}" type="sibTrans" cxnId="{26EA4D18-B7C2-4AEE-AB79-9694B6B48C71}">
      <dgm:prSet/>
      <dgm:spPr/>
      <dgm:t>
        <a:bodyPr/>
        <a:lstStyle/>
        <a:p>
          <a:endParaRPr lang="en-US"/>
        </a:p>
      </dgm:t>
    </dgm:pt>
    <dgm:pt modelId="{0756C9EE-C679-4D7F-BA83-CDDAAE36E1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Average Transaction rate along with System resources usage like CPU and Memory Can be used in conjuction to arrive at acceptable number.</a:t>
          </a:r>
        </a:p>
      </dgm:t>
    </dgm:pt>
    <dgm:pt modelId="{361330E0-FE38-40B5-A2AD-5BCD9871DCF0}" type="parTrans" cxnId="{A1B77A87-B6E4-4DED-8B01-A513BDAB3D66}">
      <dgm:prSet/>
      <dgm:spPr/>
      <dgm:t>
        <a:bodyPr/>
        <a:lstStyle/>
        <a:p>
          <a:endParaRPr lang="en-US"/>
        </a:p>
      </dgm:t>
    </dgm:pt>
    <dgm:pt modelId="{C5C34BC3-31FD-466C-A873-34A707CB09B3}" type="sibTrans" cxnId="{A1B77A87-B6E4-4DED-8B01-A513BDAB3D66}">
      <dgm:prSet/>
      <dgm:spPr/>
      <dgm:t>
        <a:bodyPr/>
        <a:lstStyle/>
        <a:p>
          <a:endParaRPr lang="en-US"/>
        </a:p>
      </dgm:t>
    </dgm:pt>
    <dgm:pt modelId="{0C78F13B-8BB3-4398-BF58-67EDE219DB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Connection pooling can be used to Increase and effectively handle postgresql connections. </a:t>
          </a:r>
        </a:p>
      </dgm:t>
    </dgm:pt>
    <dgm:pt modelId="{1B4C97C3-95D8-4998-A480-CF5491D46D18}" type="parTrans" cxnId="{C66920D1-6A45-4493-A8F2-BAF9C5CCF8F5}">
      <dgm:prSet/>
      <dgm:spPr/>
      <dgm:t>
        <a:bodyPr/>
        <a:lstStyle/>
        <a:p>
          <a:endParaRPr lang="en-US"/>
        </a:p>
      </dgm:t>
    </dgm:pt>
    <dgm:pt modelId="{4F34594E-0C82-4F0A-98B1-9A946E4C3D97}" type="sibTrans" cxnId="{C66920D1-6A45-4493-A8F2-BAF9C5CCF8F5}">
      <dgm:prSet/>
      <dgm:spPr/>
      <dgm:t>
        <a:bodyPr/>
        <a:lstStyle/>
        <a:p>
          <a:endParaRPr lang="en-US"/>
        </a:p>
      </dgm:t>
    </dgm:pt>
    <dgm:pt modelId="{FF7A3538-CA04-4BDA-AEF0-0CC6A33FF2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Pg_stat_activity is system view that stores PostgreSQL connection &amp; activity stats. </a:t>
          </a:r>
        </a:p>
      </dgm:t>
    </dgm:pt>
    <dgm:pt modelId="{444F3956-E087-40D1-AD48-A02797F587AE}" type="parTrans" cxnId="{0056B412-EA29-4197-92CF-9E774AC9741C}">
      <dgm:prSet/>
      <dgm:spPr/>
      <dgm:t>
        <a:bodyPr/>
        <a:lstStyle/>
        <a:p>
          <a:endParaRPr lang="en-US"/>
        </a:p>
      </dgm:t>
    </dgm:pt>
    <dgm:pt modelId="{BD1814C3-498E-4061-A39B-60F250DFAEDA}" type="sibTrans" cxnId="{0056B412-EA29-4197-92CF-9E774AC9741C}">
      <dgm:prSet/>
      <dgm:spPr/>
      <dgm:t>
        <a:bodyPr/>
        <a:lstStyle/>
        <a:p>
          <a:endParaRPr lang="en-US"/>
        </a:p>
      </dgm:t>
    </dgm:pt>
    <dgm:pt modelId="{41945DF3-AFF5-49C6-AFF1-4E19C36C54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can use this view to find about Number of Connections (Active &amp; Idle Connections).</a:t>
          </a:r>
        </a:p>
      </dgm:t>
    </dgm:pt>
    <dgm:pt modelId="{3B3ED3F1-0819-4393-B4C3-8FE84F946555}" type="parTrans" cxnId="{20DD7C22-A5CC-4E34-B03B-9E62814167CA}">
      <dgm:prSet/>
      <dgm:spPr/>
      <dgm:t>
        <a:bodyPr/>
        <a:lstStyle/>
        <a:p>
          <a:endParaRPr lang="en-US"/>
        </a:p>
      </dgm:t>
    </dgm:pt>
    <dgm:pt modelId="{D88ABC0C-290C-463E-AF46-8ACCBD04F263}" type="sibTrans" cxnId="{20DD7C22-A5CC-4E34-B03B-9E62814167CA}">
      <dgm:prSet/>
      <dgm:spPr/>
      <dgm:t>
        <a:bodyPr/>
        <a:lstStyle/>
        <a:p>
          <a:endParaRPr lang="en-US"/>
        </a:p>
      </dgm:t>
    </dgm:pt>
    <dgm:pt modelId="{A0505EE8-2E4E-4C36-BDB9-8124347DC335}" type="pres">
      <dgm:prSet presAssocID="{6B2C5BF5-549F-4DF7-B27F-4D1DCC8DD203}" presName="root" presStyleCnt="0">
        <dgm:presLayoutVars>
          <dgm:dir/>
          <dgm:resizeHandles val="exact"/>
        </dgm:presLayoutVars>
      </dgm:prSet>
      <dgm:spPr/>
    </dgm:pt>
    <dgm:pt modelId="{B3D51BB6-7BF8-4A2A-9DF6-9E06DB836D69}" type="pres">
      <dgm:prSet presAssocID="{A581D4AC-570A-4B06-BDFB-4D42EFE42FDF}" presName="compNode" presStyleCnt="0"/>
      <dgm:spPr/>
    </dgm:pt>
    <dgm:pt modelId="{25C875AC-17EC-47DE-97A4-8D4AF6089762}" type="pres">
      <dgm:prSet presAssocID="{A581D4AC-570A-4B06-BDFB-4D42EFE42FDF}" presName="bgRect" presStyleLbl="bgShp" presStyleIdx="0" presStyleCnt="5"/>
      <dgm:spPr/>
    </dgm:pt>
    <dgm:pt modelId="{76B258E1-1EEC-4837-A396-1D89090419E1}" type="pres">
      <dgm:prSet presAssocID="{A581D4AC-570A-4B06-BDFB-4D42EFE42FD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A17090-F022-4F0F-B831-BB84EFF83A43}" type="pres">
      <dgm:prSet presAssocID="{A581D4AC-570A-4B06-BDFB-4D42EFE42FDF}" presName="spaceRect" presStyleCnt="0"/>
      <dgm:spPr/>
    </dgm:pt>
    <dgm:pt modelId="{DD3646A7-62CA-48DB-ACF1-2B7045A2153D}" type="pres">
      <dgm:prSet presAssocID="{A581D4AC-570A-4B06-BDFB-4D42EFE42FDF}" presName="parTx" presStyleLbl="revTx" presStyleIdx="0" presStyleCnt="5">
        <dgm:presLayoutVars>
          <dgm:chMax val="0"/>
          <dgm:chPref val="0"/>
        </dgm:presLayoutVars>
      </dgm:prSet>
      <dgm:spPr/>
    </dgm:pt>
    <dgm:pt modelId="{1DB97D96-49AA-48F1-932B-065BDC1BC1AE}" type="pres">
      <dgm:prSet presAssocID="{334828F2-0A06-4CFD-85E0-42FB215E7BF6}" presName="sibTrans" presStyleCnt="0"/>
      <dgm:spPr/>
    </dgm:pt>
    <dgm:pt modelId="{0673BD25-9032-48FF-9128-F5D69A0BE3CC}" type="pres">
      <dgm:prSet presAssocID="{0756C9EE-C679-4D7F-BA83-CDDAAE36E124}" presName="compNode" presStyleCnt="0"/>
      <dgm:spPr/>
    </dgm:pt>
    <dgm:pt modelId="{98D2613F-58EF-414D-B511-D20D1D8E7425}" type="pres">
      <dgm:prSet presAssocID="{0756C9EE-C679-4D7F-BA83-CDDAAE36E124}" presName="bgRect" presStyleLbl="bgShp" presStyleIdx="1" presStyleCnt="5"/>
      <dgm:spPr/>
    </dgm:pt>
    <dgm:pt modelId="{D0531502-89E0-48A5-8286-D7AE47AA9ACB}" type="pres">
      <dgm:prSet presAssocID="{0756C9EE-C679-4D7F-BA83-CDDAAE36E1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DA87020-DD31-4EE5-A9CF-705BBF0ABE6B}" type="pres">
      <dgm:prSet presAssocID="{0756C9EE-C679-4D7F-BA83-CDDAAE36E124}" presName="spaceRect" presStyleCnt="0"/>
      <dgm:spPr/>
    </dgm:pt>
    <dgm:pt modelId="{57D77D71-6FEE-4EBD-84B7-44AD8B4651B2}" type="pres">
      <dgm:prSet presAssocID="{0756C9EE-C679-4D7F-BA83-CDDAAE36E124}" presName="parTx" presStyleLbl="revTx" presStyleIdx="1" presStyleCnt="5">
        <dgm:presLayoutVars>
          <dgm:chMax val="0"/>
          <dgm:chPref val="0"/>
        </dgm:presLayoutVars>
      </dgm:prSet>
      <dgm:spPr/>
    </dgm:pt>
    <dgm:pt modelId="{7E3B2A2C-DB74-47CF-A5EB-06C7AE572E4D}" type="pres">
      <dgm:prSet presAssocID="{C5C34BC3-31FD-466C-A873-34A707CB09B3}" presName="sibTrans" presStyleCnt="0"/>
      <dgm:spPr/>
    </dgm:pt>
    <dgm:pt modelId="{9BEC4EC1-6E45-4B25-A76F-D3EEF69FDC9E}" type="pres">
      <dgm:prSet presAssocID="{0C78F13B-8BB3-4398-BF58-67EDE219DBE8}" presName="compNode" presStyleCnt="0"/>
      <dgm:spPr/>
    </dgm:pt>
    <dgm:pt modelId="{BCABFA6E-7AA6-4FE0-BE40-5C62E922C234}" type="pres">
      <dgm:prSet presAssocID="{0C78F13B-8BB3-4398-BF58-67EDE219DBE8}" presName="bgRect" presStyleLbl="bgShp" presStyleIdx="2" presStyleCnt="5"/>
      <dgm:spPr/>
    </dgm:pt>
    <dgm:pt modelId="{795FA410-B2B5-489C-AF4D-E7D9E174EBD1}" type="pres">
      <dgm:prSet presAssocID="{0C78F13B-8BB3-4398-BF58-67EDE219DB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E83C4DA0-8C55-4494-BCEA-5AAF8365E51F}" type="pres">
      <dgm:prSet presAssocID="{0C78F13B-8BB3-4398-BF58-67EDE219DBE8}" presName="spaceRect" presStyleCnt="0"/>
      <dgm:spPr/>
    </dgm:pt>
    <dgm:pt modelId="{0E705E0A-68DA-438A-84B1-48C73622CA72}" type="pres">
      <dgm:prSet presAssocID="{0C78F13B-8BB3-4398-BF58-67EDE219DBE8}" presName="parTx" presStyleLbl="revTx" presStyleIdx="2" presStyleCnt="5">
        <dgm:presLayoutVars>
          <dgm:chMax val="0"/>
          <dgm:chPref val="0"/>
        </dgm:presLayoutVars>
      </dgm:prSet>
      <dgm:spPr/>
    </dgm:pt>
    <dgm:pt modelId="{7C17B5FA-E5B8-46DD-83B4-19ADE654B9EE}" type="pres">
      <dgm:prSet presAssocID="{4F34594E-0C82-4F0A-98B1-9A946E4C3D97}" presName="sibTrans" presStyleCnt="0"/>
      <dgm:spPr/>
    </dgm:pt>
    <dgm:pt modelId="{3E33DC17-5251-4FE8-ADB7-868E50FCED8C}" type="pres">
      <dgm:prSet presAssocID="{FF7A3538-CA04-4BDA-AEF0-0CC6A33FF24A}" presName="compNode" presStyleCnt="0"/>
      <dgm:spPr/>
    </dgm:pt>
    <dgm:pt modelId="{6B2DAEF9-4196-4931-A53A-35E687FC497F}" type="pres">
      <dgm:prSet presAssocID="{FF7A3538-CA04-4BDA-AEF0-0CC6A33FF24A}" presName="bgRect" presStyleLbl="bgShp" presStyleIdx="3" presStyleCnt="5"/>
      <dgm:spPr/>
    </dgm:pt>
    <dgm:pt modelId="{937D7EC8-BBC0-48BE-8FAA-3F923DE2A19C}" type="pres">
      <dgm:prSet presAssocID="{FF7A3538-CA04-4BDA-AEF0-0CC6A33FF2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908A692-167A-44E8-898D-CCFCF2F31A3C}" type="pres">
      <dgm:prSet presAssocID="{FF7A3538-CA04-4BDA-AEF0-0CC6A33FF24A}" presName="spaceRect" presStyleCnt="0"/>
      <dgm:spPr/>
    </dgm:pt>
    <dgm:pt modelId="{016D3AE3-B5CD-4E2D-B08D-1B360DBA1C83}" type="pres">
      <dgm:prSet presAssocID="{FF7A3538-CA04-4BDA-AEF0-0CC6A33FF24A}" presName="parTx" presStyleLbl="revTx" presStyleIdx="3" presStyleCnt="5">
        <dgm:presLayoutVars>
          <dgm:chMax val="0"/>
          <dgm:chPref val="0"/>
        </dgm:presLayoutVars>
      </dgm:prSet>
      <dgm:spPr/>
    </dgm:pt>
    <dgm:pt modelId="{9CEFC1F6-E2AA-421A-A678-39229C3F09A7}" type="pres">
      <dgm:prSet presAssocID="{BD1814C3-498E-4061-A39B-60F250DFAEDA}" presName="sibTrans" presStyleCnt="0"/>
      <dgm:spPr/>
    </dgm:pt>
    <dgm:pt modelId="{C5BEB643-93A4-404E-A100-AB71F29B00F2}" type="pres">
      <dgm:prSet presAssocID="{41945DF3-AFF5-49C6-AFF1-4E19C36C5417}" presName="compNode" presStyleCnt="0"/>
      <dgm:spPr/>
    </dgm:pt>
    <dgm:pt modelId="{D25ACAE2-2B76-4AC0-8C6F-063B769ECFA2}" type="pres">
      <dgm:prSet presAssocID="{41945DF3-AFF5-49C6-AFF1-4E19C36C5417}" presName="bgRect" presStyleLbl="bgShp" presStyleIdx="4" presStyleCnt="5"/>
      <dgm:spPr/>
    </dgm:pt>
    <dgm:pt modelId="{BC446C18-4C70-4707-BE49-0C702C43103E}" type="pres">
      <dgm:prSet presAssocID="{41945DF3-AFF5-49C6-AFF1-4E19C36C541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F8252E2-0E3A-44DD-B41F-9B25AC6D3B0F}" type="pres">
      <dgm:prSet presAssocID="{41945DF3-AFF5-49C6-AFF1-4E19C36C5417}" presName="spaceRect" presStyleCnt="0"/>
      <dgm:spPr/>
    </dgm:pt>
    <dgm:pt modelId="{AD1421FE-4C5B-4A33-9DFA-3FB00E0D95C4}" type="pres">
      <dgm:prSet presAssocID="{41945DF3-AFF5-49C6-AFF1-4E19C36C541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A455E03-F403-4847-91BB-66E9C54FA665}" type="presOf" srcId="{0756C9EE-C679-4D7F-BA83-CDDAAE36E124}" destId="{57D77D71-6FEE-4EBD-84B7-44AD8B4651B2}" srcOrd="0" destOrd="0" presId="urn:microsoft.com/office/officeart/2018/2/layout/IconVerticalSolidList"/>
    <dgm:cxn modelId="{31DA4C03-1A20-4DE2-974E-9B438F04C927}" type="presOf" srcId="{6B2C5BF5-549F-4DF7-B27F-4D1DCC8DD203}" destId="{A0505EE8-2E4E-4C36-BDB9-8124347DC335}" srcOrd="0" destOrd="0" presId="urn:microsoft.com/office/officeart/2018/2/layout/IconVerticalSolidList"/>
    <dgm:cxn modelId="{0056B412-EA29-4197-92CF-9E774AC9741C}" srcId="{6B2C5BF5-549F-4DF7-B27F-4D1DCC8DD203}" destId="{FF7A3538-CA04-4BDA-AEF0-0CC6A33FF24A}" srcOrd="3" destOrd="0" parTransId="{444F3956-E087-40D1-AD48-A02797F587AE}" sibTransId="{BD1814C3-498E-4061-A39B-60F250DFAEDA}"/>
    <dgm:cxn modelId="{26EA4D18-B7C2-4AEE-AB79-9694B6B48C71}" srcId="{6B2C5BF5-549F-4DF7-B27F-4D1DCC8DD203}" destId="{A581D4AC-570A-4B06-BDFB-4D42EFE42FDF}" srcOrd="0" destOrd="0" parTransId="{F011A767-FA33-4A00-ACEC-DE2CDBE2EE4E}" sibTransId="{334828F2-0A06-4CFD-85E0-42FB215E7BF6}"/>
    <dgm:cxn modelId="{CFC8501A-698D-42A3-B730-DECA2E1F1F42}" type="presOf" srcId="{41945DF3-AFF5-49C6-AFF1-4E19C36C5417}" destId="{AD1421FE-4C5B-4A33-9DFA-3FB00E0D95C4}" srcOrd="0" destOrd="0" presId="urn:microsoft.com/office/officeart/2018/2/layout/IconVerticalSolidList"/>
    <dgm:cxn modelId="{20DD7C22-A5CC-4E34-B03B-9E62814167CA}" srcId="{6B2C5BF5-549F-4DF7-B27F-4D1DCC8DD203}" destId="{41945DF3-AFF5-49C6-AFF1-4E19C36C5417}" srcOrd="4" destOrd="0" parTransId="{3B3ED3F1-0819-4393-B4C3-8FE84F946555}" sibTransId="{D88ABC0C-290C-463E-AF46-8ACCBD04F263}"/>
    <dgm:cxn modelId="{9DE7E53F-23D4-496B-BF8E-9304858D8604}" type="presOf" srcId="{FF7A3538-CA04-4BDA-AEF0-0CC6A33FF24A}" destId="{016D3AE3-B5CD-4E2D-B08D-1B360DBA1C83}" srcOrd="0" destOrd="0" presId="urn:microsoft.com/office/officeart/2018/2/layout/IconVerticalSolidList"/>
    <dgm:cxn modelId="{A1B77A87-B6E4-4DED-8B01-A513BDAB3D66}" srcId="{6B2C5BF5-549F-4DF7-B27F-4D1DCC8DD203}" destId="{0756C9EE-C679-4D7F-BA83-CDDAAE36E124}" srcOrd="1" destOrd="0" parTransId="{361330E0-FE38-40B5-A2AD-5BCD9871DCF0}" sibTransId="{C5C34BC3-31FD-466C-A873-34A707CB09B3}"/>
    <dgm:cxn modelId="{C66920D1-6A45-4493-A8F2-BAF9C5CCF8F5}" srcId="{6B2C5BF5-549F-4DF7-B27F-4D1DCC8DD203}" destId="{0C78F13B-8BB3-4398-BF58-67EDE219DBE8}" srcOrd="2" destOrd="0" parTransId="{1B4C97C3-95D8-4998-A480-CF5491D46D18}" sibTransId="{4F34594E-0C82-4F0A-98B1-9A946E4C3D97}"/>
    <dgm:cxn modelId="{62ADF6DE-0A8B-4965-89CC-D67C40892FF1}" type="presOf" srcId="{A581D4AC-570A-4B06-BDFB-4D42EFE42FDF}" destId="{DD3646A7-62CA-48DB-ACF1-2B7045A2153D}" srcOrd="0" destOrd="0" presId="urn:microsoft.com/office/officeart/2018/2/layout/IconVerticalSolidList"/>
    <dgm:cxn modelId="{B3D173F5-9640-45C8-89E9-A0881608C42E}" type="presOf" srcId="{0C78F13B-8BB3-4398-BF58-67EDE219DBE8}" destId="{0E705E0A-68DA-438A-84B1-48C73622CA72}" srcOrd="0" destOrd="0" presId="urn:microsoft.com/office/officeart/2018/2/layout/IconVerticalSolidList"/>
    <dgm:cxn modelId="{AD0C05B4-0C30-45AA-89B2-9AD41739A456}" type="presParOf" srcId="{A0505EE8-2E4E-4C36-BDB9-8124347DC335}" destId="{B3D51BB6-7BF8-4A2A-9DF6-9E06DB836D69}" srcOrd="0" destOrd="0" presId="urn:microsoft.com/office/officeart/2018/2/layout/IconVerticalSolidList"/>
    <dgm:cxn modelId="{C694C0C5-A782-43B4-B496-8DFA9766D374}" type="presParOf" srcId="{B3D51BB6-7BF8-4A2A-9DF6-9E06DB836D69}" destId="{25C875AC-17EC-47DE-97A4-8D4AF6089762}" srcOrd="0" destOrd="0" presId="urn:microsoft.com/office/officeart/2018/2/layout/IconVerticalSolidList"/>
    <dgm:cxn modelId="{D499C2C4-0F17-4257-BF9C-AEF355A3F68E}" type="presParOf" srcId="{B3D51BB6-7BF8-4A2A-9DF6-9E06DB836D69}" destId="{76B258E1-1EEC-4837-A396-1D89090419E1}" srcOrd="1" destOrd="0" presId="urn:microsoft.com/office/officeart/2018/2/layout/IconVerticalSolidList"/>
    <dgm:cxn modelId="{1338FB94-052B-4F59-A918-E772C9585A13}" type="presParOf" srcId="{B3D51BB6-7BF8-4A2A-9DF6-9E06DB836D69}" destId="{87A17090-F022-4F0F-B831-BB84EFF83A43}" srcOrd="2" destOrd="0" presId="urn:microsoft.com/office/officeart/2018/2/layout/IconVerticalSolidList"/>
    <dgm:cxn modelId="{6860E898-F873-44BA-A8BB-916DB611611B}" type="presParOf" srcId="{B3D51BB6-7BF8-4A2A-9DF6-9E06DB836D69}" destId="{DD3646A7-62CA-48DB-ACF1-2B7045A2153D}" srcOrd="3" destOrd="0" presId="urn:microsoft.com/office/officeart/2018/2/layout/IconVerticalSolidList"/>
    <dgm:cxn modelId="{C47850FA-5D0A-48FA-A785-8F901538AEC6}" type="presParOf" srcId="{A0505EE8-2E4E-4C36-BDB9-8124347DC335}" destId="{1DB97D96-49AA-48F1-932B-065BDC1BC1AE}" srcOrd="1" destOrd="0" presId="urn:microsoft.com/office/officeart/2018/2/layout/IconVerticalSolidList"/>
    <dgm:cxn modelId="{C945FD07-2E68-41E2-8CF2-3D4943BED335}" type="presParOf" srcId="{A0505EE8-2E4E-4C36-BDB9-8124347DC335}" destId="{0673BD25-9032-48FF-9128-F5D69A0BE3CC}" srcOrd="2" destOrd="0" presId="urn:microsoft.com/office/officeart/2018/2/layout/IconVerticalSolidList"/>
    <dgm:cxn modelId="{C39AFD05-857B-4EE1-BDC6-329386B4DD8D}" type="presParOf" srcId="{0673BD25-9032-48FF-9128-F5D69A0BE3CC}" destId="{98D2613F-58EF-414D-B511-D20D1D8E7425}" srcOrd="0" destOrd="0" presId="urn:microsoft.com/office/officeart/2018/2/layout/IconVerticalSolidList"/>
    <dgm:cxn modelId="{E244C8AE-AD6B-4052-8A02-BDD4EF396009}" type="presParOf" srcId="{0673BD25-9032-48FF-9128-F5D69A0BE3CC}" destId="{D0531502-89E0-48A5-8286-D7AE47AA9ACB}" srcOrd="1" destOrd="0" presId="urn:microsoft.com/office/officeart/2018/2/layout/IconVerticalSolidList"/>
    <dgm:cxn modelId="{545F381A-0B26-4109-B8A3-FE3555524958}" type="presParOf" srcId="{0673BD25-9032-48FF-9128-F5D69A0BE3CC}" destId="{9DA87020-DD31-4EE5-A9CF-705BBF0ABE6B}" srcOrd="2" destOrd="0" presId="urn:microsoft.com/office/officeart/2018/2/layout/IconVerticalSolidList"/>
    <dgm:cxn modelId="{FD5A5614-AE3D-4370-9213-B4BB0A86B399}" type="presParOf" srcId="{0673BD25-9032-48FF-9128-F5D69A0BE3CC}" destId="{57D77D71-6FEE-4EBD-84B7-44AD8B4651B2}" srcOrd="3" destOrd="0" presId="urn:microsoft.com/office/officeart/2018/2/layout/IconVerticalSolidList"/>
    <dgm:cxn modelId="{C7F28666-6445-4504-AB32-C2408328A2CB}" type="presParOf" srcId="{A0505EE8-2E4E-4C36-BDB9-8124347DC335}" destId="{7E3B2A2C-DB74-47CF-A5EB-06C7AE572E4D}" srcOrd="3" destOrd="0" presId="urn:microsoft.com/office/officeart/2018/2/layout/IconVerticalSolidList"/>
    <dgm:cxn modelId="{5E1F46FD-6687-4622-8105-F68BD4DAAE33}" type="presParOf" srcId="{A0505EE8-2E4E-4C36-BDB9-8124347DC335}" destId="{9BEC4EC1-6E45-4B25-A76F-D3EEF69FDC9E}" srcOrd="4" destOrd="0" presId="urn:microsoft.com/office/officeart/2018/2/layout/IconVerticalSolidList"/>
    <dgm:cxn modelId="{68707700-181A-4C0B-B195-FD04FD8E8D93}" type="presParOf" srcId="{9BEC4EC1-6E45-4B25-A76F-D3EEF69FDC9E}" destId="{BCABFA6E-7AA6-4FE0-BE40-5C62E922C234}" srcOrd="0" destOrd="0" presId="urn:microsoft.com/office/officeart/2018/2/layout/IconVerticalSolidList"/>
    <dgm:cxn modelId="{03D625D4-2365-407C-A6A2-E3AFF8124DFC}" type="presParOf" srcId="{9BEC4EC1-6E45-4B25-A76F-D3EEF69FDC9E}" destId="{795FA410-B2B5-489C-AF4D-E7D9E174EBD1}" srcOrd="1" destOrd="0" presId="urn:microsoft.com/office/officeart/2018/2/layout/IconVerticalSolidList"/>
    <dgm:cxn modelId="{3E095D80-558C-416A-80AB-F442C4D1A709}" type="presParOf" srcId="{9BEC4EC1-6E45-4B25-A76F-D3EEF69FDC9E}" destId="{E83C4DA0-8C55-4494-BCEA-5AAF8365E51F}" srcOrd="2" destOrd="0" presId="urn:microsoft.com/office/officeart/2018/2/layout/IconVerticalSolidList"/>
    <dgm:cxn modelId="{D2C67181-2C33-4CAE-9EFC-45E5751BDB8A}" type="presParOf" srcId="{9BEC4EC1-6E45-4B25-A76F-D3EEF69FDC9E}" destId="{0E705E0A-68DA-438A-84B1-48C73622CA72}" srcOrd="3" destOrd="0" presId="urn:microsoft.com/office/officeart/2018/2/layout/IconVerticalSolidList"/>
    <dgm:cxn modelId="{3791115D-0033-4558-A303-3833CAFF4991}" type="presParOf" srcId="{A0505EE8-2E4E-4C36-BDB9-8124347DC335}" destId="{7C17B5FA-E5B8-46DD-83B4-19ADE654B9EE}" srcOrd="5" destOrd="0" presId="urn:microsoft.com/office/officeart/2018/2/layout/IconVerticalSolidList"/>
    <dgm:cxn modelId="{CFFE8F5B-355E-4F00-A907-91167CD4B09D}" type="presParOf" srcId="{A0505EE8-2E4E-4C36-BDB9-8124347DC335}" destId="{3E33DC17-5251-4FE8-ADB7-868E50FCED8C}" srcOrd="6" destOrd="0" presId="urn:microsoft.com/office/officeart/2018/2/layout/IconVerticalSolidList"/>
    <dgm:cxn modelId="{555B76FF-844F-4A11-B087-34FD8F2ECAFD}" type="presParOf" srcId="{3E33DC17-5251-4FE8-ADB7-868E50FCED8C}" destId="{6B2DAEF9-4196-4931-A53A-35E687FC497F}" srcOrd="0" destOrd="0" presId="urn:microsoft.com/office/officeart/2018/2/layout/IconVerticalSolidList"/>
    <dgm:cxn modelId="{840A5A4D-8F58-4CE6-8FDF-53105F51A4C1}" type="presParOf" srcId="{3E33DC17-5251-4FE8-ADB7-868E50FCED8C}" destId="{937D7EC8-BBC0-48BE-8FAA-3F923DE2A19C}" srcOrd="1" destOrd="0" presId="urn:microsoft.com/office/officeart/2018/2/layout/IconVerticalSolidList"/>
    <dgm:cxn modelId="{30C0A7CC-4D4C-4FF5-A4D3-EBC162E98E0D}" type="presParOf" srcId="{3E33DC17-5251-4FE8-ADB7-868E50FCED8C}" destId="{D908A692-167A-44E8-898D-CCFCF2F31A3C}" srcOrd="2" destOrd="0" presId="urn:microsoft.com/office/officeart/2018/2/layout/IconVerticalSolidList"/>
    <dgm:cxn modelId="{8467940D-B964-47EA-B00E-6DFDB2FB81D1}" type="presParOf" srcId="{3E33DC17-5251-4FE8-ADB7-868E50FCED8C}" destId="{016D3AE3-B5CD-4E2D-B08D-1B360DBA1C83}" srcOrd="3" destOrd="0" presId="urn:microsoft.com/office/officeart/2018/2/layout/IconVerticalSolidList"/>
    <dgm:cxn modelId="{ACCE118E-65CC-442D-9852-A064D9B99D83}" type="presParOf" srcId="{A0505EE8-2E4E-4C36-BDB9-8124347DC335}" destId="{9CEFC1F6-E2AA-421A-A678-39229C3F09A7}" srcOrd="7" destOrd="0" presId="urn:microsoft.com/office/officeart/2018/2/layout/IconVerticalSolidList"/>
    <dgm:cxn modelId="{CD3C3BD8-842C-4B55-B8B2-FBC4545D1D90}" type="presParOf" srcId="{A0505EE8-2E4E-4C36-BDB9-8124347DC335}" destId="{C5BEB643-93A4-404E-A100-AB71F29B00F2}" srcOrd="8" destOrd="0" presId="urn:microsoft.com/office/officeart/2018/2/layout/IconVerticalSolidList"/>
    <dgm:cxn modelId="{8B98F36C-75C9-4B22-B6B4-154119EB8FE6}" type="presParOf" srcId="{C5BEB643-93A4-404E-A100-AB71F29B00F2}" destId="{D25ACAE2-2B76-4AC0-8C6F-063B769ECFA2}" srcOrd="0" destOrd="0" presId="urn:microsoft.com/office/officeart/2018/2/layout/IconVerticalSolidList"/>
    <dgm:cxn modelId="{752847C1-A8E9-4A26-8EDD-54EA150DD4E4}" type="presParOf" srcId="{C5BEB643-93A4-404E-A100-AB71F29B00F2}" destId="{BC446C18-4C70-4707-BE49-0C702C43103E}" srcOrd="1" destOrd="0" presId="urn:microsoft.com/office/officeart/2018/2/layout/IconVerticalSolidList"/>
    <dgm:cxn modelId="{02B1ED89-C712-44D5-90D7-5E2CD365903C}" type="presParOf" srcId="{C5BEB643-93A4-404E-A100-AB71F29B00F2}" destId="{EF8252E2-0E3A-44DD-B41F-9B25AC6D3B0F}" srcOrd="2" destOrd="0" presId="urn:microsoft.com/office/officeart/2018/2/layout/IconVerticalSolidList"/>
    <dgm:cxn modelId="{167D926D-927E-47B3-9082-02D0BA7A0854}" type="presParOf" srcId="{C5BEB643-93A4-404E-A100-AB71F29B00F2}" destId="{AD1421FE-4C5B-4A33-9DFA-3FB00E0D95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748D2-DDCB-400E-9B35-B4374D30B439}">
      <dsp:nvSpPr>
        <dsp:cNvPr id="0" name=""/>
        <dsp:cNvSpPr/>
      </dsp:nvSpPr>
      <dsp:spPr>
        <a:xfrm>
          <a:off x="0" y="4256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EDF51-A20F-43F1-A4A8-690D186D0BFB}">
      <dsp:nvSpPr>
        <dsp:cNvPr id="0" name=""/>
        <dsp:cNvSpPr/>
      </dsp:nvSpPr>
      <dsp:spPr>
        <a:xfrm>
          <a:off x="274227" y="208227"/>
          <a:ext cx="498596" cy="498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65833-95CD-44F6-9BC1-30AB65460B1F}">
      <dsp:nvSpPr>
        <dsp:cNvPr id="0" name=""/>
        <dsp:cNvSpPr/>
      </dsp:nvSpPr>
      <dsp:spPr>
        <a:xfrm>
          <a:off x="1047052" y="4256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maximum number of concurrent connections to the database server.</a:t>
          </a:r>
        </a:p>
      </dsp:txBody>
      <dsp:txXfrm>
        <a:off x="1047052" y="4256"/>
        <a:ext cx="5243173" cy="906538"/>
      </dsp:txXfrm>
    </dsp:sp>
    <dsp:sp modelId="{6D1290F4-B2B3-49B2-B23A-700D04202A8D}">
      <dsp:nvSpPr>
        <dsp:cNvPr id="0" name=""/>
        <dsp:cNvSpPr/>
      </dsp:nvSpPr>
      <dsp:spPr>
        <a:xfrm>
          <a:off x="0" y="1137429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9B7B8-A37C-4C31-8D1A-A455532419D6}">
      <dsp:nvSpPr>
        <dsp:cNvPr id="0" name=""/>
        <dsp:cNvSpPr/>
      </dsp:nvSpPr>
      <dsp:spPr>
        <a:xfrm>
          <a:off x="274227" y="1341400"/>
          <a:ext cx="498596" cy="498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4DB6C-9BFE-4AFB-9CD4-59B3A5036701}">
      <dsp:nvSpPr>
        <dsp:cNvPr id="0" name=""/>
        <dsp:cNvSpPr/>
      </dsp:nvSpPr>
      <dsp:spPr>
        <a:xfrm>
          <a:off x="1047052" y="1137429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default is typically 100 connections.</a:t>
          </a:r>
        </a:p>
      </dsp:txBody>
      <dsp:txXfrm>
        <a:off x="1047052" y="1137429"/>
        <a:ext cx="5243173" cy="906538"/>
      </dsp:txXfrm>
    </dsp:sp>
    <dsp:sp modelId="{EF60AB9B-1E70-488E-9C2F-7FDA9F59A69D}">
      <dsp:nvSpPr>
        <dsp:cNvPr id="0" name=""/>
        <dsp:cNvSpPr/>
      </dsp:nvSpPr>
      <dsp:spPr>
        <a:xfrm>
          <a:off x="0" y="2270603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A714D-148D-45C3-B868-C1ED3F11B48E}">
      <dsp:nvSpPr>
        <dsp:cNvPr id="0" name=""/>
        <dsp:cNvSpPr/>
      </dsp:nvSpPr>
      <dsp:spPr>
        <a:xfrm>
          <a:off x="274227" y="2474574"/>
          <a:ext cx="498596" cy="4985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DC7E1-B426-4081-A1D0-A2C5FF0D0412}">
      <dsp:nvSpPr>
        <dsp:cNvPr id="0" name=""/>
        <dsp:cNvSpPr/>
      </dsp:nvSpPr>
      <dsp:spPr>
        <a:xfrm>
          <a:off x="1047052" y="2270603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Set to the maximum number of connections that we expect to need at peak load.</a:t>
          </a:r>
        </a:p>
      </dsp:txBody>
      <dsp:txXfrm>
        <a:off x="1047052" y="2270603"/>
        <a:ext cx="5243173" cy="906538"/>
      </dsp:txXfrm>
    </dsp:sp>
    <dsp:sp modelId="{EF7DE59B-5D24-4114-A1D6-E3D7440C4A17}">
      <dsp:nvSpPr>
        <dsp:cNvPr id="0" name=""/>
        <dsp:cNvSpPr/>
      </dsp:nvSpPr>
      <dsp:spPr>
        <a:xfrm>
          <a:off x="0" y="3403776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DEA80-BD5C-400C-9787-16FB95787EDD}">
      <dsp:nvSpPr>
        <dsp:cNvPr id="0" name=""/>
        <dsp:cNvSpPr/>
      </dsp:nvSpPr>
      <dsp:spPr>
        <a:xfrm>
          <a:off x="274227" y="3607747"/>
          <a:ext cx="498596" cy="4985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2E055-0E4E-49D2-8C57-053D88DD34B7}">
      <dsp:nvSpPr>
        <dsp:cNvPr id="0" name=""/>
        <dsp:cNvSpPr/>
      </dsp:nvSpPr>
      <dsp:spPr>
        <a:xfrm>
          <a:off x="1047052" y="3403776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connection uses shared_buffer memory, as well as additional non-shared memory</a:t>
          </a:r>
        </a:p>
      </dsp:txBody>
      <dsp:txXfrm>
        <a:off x="1047052" y="3403776"/>
        <a:ext cx="5243173" cy="906538"/>
      </dsp:txXfrm>
    </dsp:sp>
    <dsp:sp modelId="{C36DD908-128F-4356-BA70-3DFF50244A90}">
      <dsp:nvSpPr>
        <dsp:cNvPr id="0" name=""/>
        <dsp:cNvSpPr/>
      </dsp:nvSpPr>
      <dsp:spPr>
        <a:xfrm>
          <a:off x="0" y="4536950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49A80-3E70-4687-85A9-96185670E124}">
      <dsp:nvSpPr>
        <dsp:cNvPr id="0" name=""/>
        <dsp:cNvSpPr/>
      </dsp:nvSpPr>
      <dsp:spPr>
        <a:xfrm>
          <a:off x="274227" y="4740921"/>
          <a:ext cx="498596" cy="4985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18C83-3953-468A-9B8B-8095D1EA2FB5}">
      <dsp:nvSpPr>
        <dsp:cNvPr id="0" name=""/>
        <dsp:cNvSpPr/>
      </dsp:nvSpPr>
      <dsp:spPr>
        <a:xfrm>
          <a:off x="1047052" y="4536950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Once the limit is reached application will throw “system out of memory” error.</a:t>
          </a:r>
        </a:p>
      </dsp:txBody>
      <dsp:txXfrm>
        <a:off x="1047052" y="4536950"/>
        <a:ext cx="5243173" cy="9065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F93F9-9835-402C-A42E-DDFAAD36B129}">
      <dsp:nvSpPr>
        <dsp:cNvPr id="0" name=""/>
        <dsp:cNvSpPr/>
      </dsp:nvSpPr>
      <dsp:spPr>
        <a:xfrm>
          <a:off x="0" y="3461"/>
          <a:ext cx="10820400" cy="880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4C499-EC96-4421-874C-09666238FAA7}">
      <dsp:nvSpPr>
        <dsp:cNvPr id="0" name=""/>
        <dsp:cNvSpPr/>
      </dsp:nvSpPr>
      <dsp:spPr>
        <a:xfrm>
          <a:off x="266297" y="201533"/>
          <a:ext cx="484649" cy="4841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5D853-2AC1-4F09-B541-37AA0068DF30}">
      <dsp:nvSpPr>
        <dsp:cNvPr id="0" name=""/>
        <dsp:cNvSpPr/>
      </dsp:nvSpPr>
      <dsp:spPr>
        <a:xfrm>
          <a:off x="1017244" y="3461"/>
          <a:ext cx="8903012" cy="88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58" tIns="93258" rIns="93258" bIns="932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</a:t>
          </a:r>
          <a:r>
            <a:rPr lang="en-US" sz="1600" kern="1200" dirty="0"/>
            <a:t>Connection</a:t>
          </a:r>
          <a:r>
            <a:rPr lang="en-US" sz="1800" kern="1200" dirty="0"/>
            <a:t> 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can be active and doing some work or it can be idle.</a:t>
          </a:r>
        </a:p>
      </dsp:txBody>
      <dsp:txXfrm>
        <a:off x="1017244" y="3461"/>
        <a:ext cx="8903012" cy="881181"/>
      </dsp:txXfrm>
    </dsp:sp>
    <dsp:sp modelId="{A89DF605-1F50-45E0-9A89-A1C5063BA5DC}">
      <dsp:nvSpPr>
        <dsp:cNvPr id="0" name=""/>
        <dsp:cNvSpPr/>
      </dsp:nvSpPr>
      <dsp:spPr>
        <a:xfrm>
          <a:off x="0" y="985349"/>
          <a:ext cx="10820400" cy="880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FCF5A-2C2B-4C31-867F-E74D45140CD0}">
      <dsp:nvSpPr>
        <dsp:cNvPr id="0" name=""/>
        <dsp:cNvSpPr/>
      </dsp:nvSpPr>
      <dsp:spPr>
        <a:xfrm>
          <a:off x="266297" y="1183421"/>
          <a:ext cx="484649" cy="4841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4B36E-76C9-4964-A1C2-CE382041FC68}">
      <dsp:nvSpPr>
        <dsp:cNvPr id="0" name=""/>
        <dsp:cNvSpPr/>
      </dsp:nvSpPr>
      <dsp:spPr>
        <a:xfrm>
          <a:off x="1017244" y="985349"/>
          <a:ext cx="8903012" cy="88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58" tIns="93258" rIns="93258" bIns="932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Idle connection refers to a connection that has been established between a client application and the database server but is not currently executing any queries or transactions.</a:t>
          </a:r>
        </a:p>
      </dsp:txBody>
      <dsp:txXfrm>
        <a:off x="1017244" y="985349"/>
        <a:ext cx="8903012" cy="881181"/>
      </dsp:txXfrm>
    </dsp:sp>
    <dsp:sp modelId="{5CAA594F-9E60-4167-B948-1F5891F17D7A}">
      <dsp:nvSpPr>
        <dsp:cNvPr id="0" name=""/>
        <dsp:cNvSpPr/>
      </dsp:nvSpPr>
      <dsp:spPr>
        <a:xfrm>
          <a:off x="0" y="1967237"/>
          <a:ext cx="10820400" cy="880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7B6C2-3C26-40B3-82A4-D48C08C621F2}">
      <dsp:nvSpPr>
        <dsp:cNvPr id="0" name=""/>
        <dsp:cNvSpPr/>
      </dsp:nvSpPr>
      <dsp:spPr>
        <a:xfrm>
          <a:off x="266297" y="2165309"/>
          <a:ext cx="484649" cy="4841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EA745-8E32-4C42-B6B4-7EB729B00B91}">
      <dsp:nvSpPr>
        <dsp:cNvPr id="0" name=""/>
        <dsp:cNvSpPr/>
      </dsp:nvSpPr>
      <dsp:spPr>
        <a:xfrm>
          <a:off x="1017244" y="1967237"/>
          <a:ext cx="8903012" cy="88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58" tIns="93258" rIns="93258" bIns="932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Connection can be idle if client application opens a connection but does not immediately execute any queries, or when a query or transaction is completed but the connection is not explicitly closed by the client.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17244" y="1967237"/>
        <a:ext cx="8903012" cy="881181"/>
      </dsp:txXfrm>
    </dsp:sp>
    <dsp:sp modelId="{73E6488B-B029-45FE-93C8-47E27BBC7657}">
      <dsp:nvSpPr>
        <dsp:cNvPr id="0" name=""/>
        <dsp:cNvSpPr/>
      </dsp:nvSpPr>
      <dsp:spPr>
        <a:xfrm>
          <a:off x="0" y="2949125"/>
          <a:ext cx="10820400" cy="8803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F3347-4D73-4D8D-93F7-EB95CACBB03D}">
      <dsp:nvSpPr>
        <dsp:cNvPr id="0" name=""/>
        <dsp:cNvSpPr/>
      </dsp:nvSpPr>
      <dsp:spPr>
        <a:xfrm>
          <a:off x="266297" y="3147198"/>
          <a:ext cx="484649" cy="4841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6133C-91BD-4C87-AC64-3D4CC58B4B02}">
      <dsp:nvSpPr>
        <dsp:cNvPr id="0" name=""/>
        <dsp:cNvSpPr/>
      </dsp:nvSpPr>
      <dsp:spPr>
        <a:xfrm>
          <a:off x="1017244" y="2949125"/>
          <a:ext cx="8903012" cy="88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58" tIns="93258" rIns="93258" bIns="932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Idle connections can have an impact on the performance and scalability of a PostgreSQL database, as they consume server resources such as memory and CPU time, even though they are not actively processing any queries. </a:t>
          </a:r>
        </a:p>
      </dsp:txBody>
      <dsp:txXfrm>
        <a:off x="1017244" y="2949125"/>
        <a:ext cx="8903012" cy="881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875AC-17EC-47DE-97A4-8D4AF6089762}">
      <dsp:nvSpPr>
        <dsp:cNvPr id="0" name=""/>
        <dsp:cNvSpPr/>
      </dsp:nvSpPr>
      <dsp:spPr>
        <a:xfrm>
          <a:off x="0" y="3143"/>
          <a:ext cx="10820400" cy="669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258E1-1EEC-4837-A396-1D89090419E1}">
      <dsp:nvSpPr>
        <dsp:cNvPr id="0" name=""/>
        <dsp:cNvSpPr/>
      </dsp:nvSpPr>
      <dsp:spPr>
        <a:xfrm>
          <a:off x="202575" y="153819"/>
          <a:ext cx="368318" cy="368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646A7-62CA-48DB-ACF1-2B7045A2153D}">
      <dsp:nvSpPr>
        <dsp:cNvPr id="0" name=""/>
        <dsp:cNvSpPr/>
      </dsp:nvSpPr>
      <dsp:spPr>
        <a:xfrm>
          <a:off x="773469" y="3143"/>
          <a:ext cx="10046930" cy="6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3" tIns="70873" rIns="70873" bIns="708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Pg_bench can be used to run benchmark test with varying workload models and multiple concurrent database sessions.</a:t>
          </a:r>
        </a:p>
      </dsp:txBody>
      <dsp:txXfrm>
        <a:off x="773469" y="3143"/>
        <a:ext cx="10046930" cy="669670"/>
      </dsp:txXfrm>
    </dsp:sp>
    <dsp:sp modelId="{98D2613F-58EF-414D-B511-D20D1D8E7425}">
      <dsp:nvSpPr>
        <dsp:cNvPr id="0" name=""/>
        <dsp:cNvSpPr/>
      </dsp:nvSpPr>
      <dsp:spPr>
        <a:xfrm>
          <a:off x="0" y="840232"/>
          <a:ext cx="10820400" cy="6696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31502-89E0-48A5-8286-D7AE47AA9ACB}">
      <dsp:nvSpPr>
        <dsp:cNvPr id="0" name=""/>
        <dsp:cNvSpPr/>
      </dsp:nvSpPr>
      <dsp:spPr>
        <a:xfrm>
          <a:off x="202575" y="990908"/>
          <a:ext cx="368318" cy="368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77D71-6FEE-4EBD-84B7-44AD8B4651B2}">
      <dsp:nvSpPr>
        <dsp:cNvPr id="0" name=""/>
        <dsp:cNvSpPr/>
      </dsp:nvSpPr>
      <dsp:spPr>
        <a:xfrm>
          <a:off x="773469" y="840232"/>
          <a:ext cx="10046930" cy="6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3" tIns="70873" rIns="70873" bIns="708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Average Transaction rate along with System resources usage like CPU and Memory Can be used in conjuction to arrive at acceptable number.</a:t>
          </a:r>
        </a:p>
      </dsp:txBody>
      <dsp:txXfrm>
        <a:off x="773469" y="840232"/>
        <a:ext cx="10046930" cy="669670"/>
      </dsp:txXfrm>
    </dsp:sp>
    <dsp:sp modelId="{BCABFA6E-7AA6-4FE0-BE40-5C62E922C234}">
      <dsp:nvSpPr>
        <dsp:cNvPr id="0" name=""/>
        <dsp:cNvSpPr/>
      </dsp:nvSpPr>
      <dsp:spPr>
        <a:xfrm>
          <a:off x="0" y="1677321"/>
          <a:ext cx="10820400" cy="6696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FA410-B2B5-489C-AF4D-E7D9E174EBD1}">
      <dsp:nvSpPr>
        <dsp:cNvPr id="0" name=""/>
        <dsp:cNvSpPr/>
      </dsp:nvSpPr>
      <dsp:spPr>
        <a:xfrm>
          <a:off x="202575" y="1827997"/>
          <a:ext cx="368318" cy="368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05E0A-68DA-438A-84B1-48C73622CA72}">
      <dsp:nvSpPr>
        <dsp:cNvPr id="0" name=""/>
        <dsp:cNvSpPr/>
      </dsp:nvSpPr>
      <dsp:spPr>
        <a:xfrm>
          <a:off x="773469" y="1677321"/>
          <a:ext cx="10046930" cy="6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3" tIns="70873" rIns="70873" bIns="708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Connection pooling can be used to Increase and effectively handle postgresql connections. </a:t>
          </a:r>
        </a:p>
      </dsp:txBody>
      <dsp:txXfrm>
        <a:off x="773469" y="1677321"/>
        <a:ext cx="10046930" cy="669670"/>
      </dsp:txXfrm>
    </dsp:sp>
    <dsp:sp modelId="{6B2DAEF9-4196-4931-A53A-35E687FC497F}">
      <dsp:nvSpPr>
        <dsp:cNvPr id="0" name=""/>
        <dsp:cNvSpPr/>
      </dsp:nvSpPr>
      <dsp:spPr>
        <a:xfrm>
          <a:off x="0" y="2514409"/>
          <a:ext cx="10820400" cy="6696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D7EC8-BBC0-48BE-8FAA-3F923DE2A19C}">
      <dsp:nvSpPr>
        <dsp:cNvPr id="0" name=""/>
        <dsp:cNvSpPr/>
      </dsp:nvSpPr>
      <dsp:spPr>
        <a:xfrm>
          <a:off x="202575" y="2665085"/>
          <a:ext cx="368318" cy="3683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D3AE3-B5CD-4E2D-B08D-1B360DBA1C83}">
      <dsp:nvSpPr>
        <dsp:cNvPr id="0" name=""/>
        <dsp:cNvSpPr/>
      </dsp:nvSpPr>
      <dsp:spPr>
        <a:xfrm>
          <a:off x="773469" y="2514409"/>
          <a:ext cx="10046930" cy="6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3" tIns="70873" rIns="70873" bIns="708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Pg_stat_activity is system view that stores PostgreSQL connection &amp; activity stats. </a:t>
          </a:r>
        </a:p>
      </dsp:txBody>
      <dsp:txXfrm>
        <a:off x="773469" y="2514409"/>
        <a:ext cx="10046930" cy="669670"/>
      </dsp:txXfrm>
    </dsp:sp>
    <dsp:sp modelId="{D25ACAE2-2B76-4AC0-8C6F-063B769ECFA2}">
      <dsp:nvSpPr>
        <dsp:cNvPr id="0" name=""/>
        <dsp:cNvSpPr/>
      </dsp:nvSpPr>
      <dsp:spPr>
        <a:xfrm>
          <a:off x="0" y="3351498"/>
          <a:ext cx="10820400" cy="6696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46C18-4C70-4707-BE49-0C702C43103E}">
      <dsp:nvSpPr>
        <dsp:cNvPr id="0" name=""/>
        <dsp:cNvSpPr/>
      </dsp:nvSpPr>
      <dsp:spPr>
        <a:xfrm>
          <a:off x="202575" y="3502174"/>
          <a:ext cx="368318" cy="3683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421FE-4C5B-4A33-9DFA-3FB00E0D95C4}">
      <dsp:nvSpPr>
        <dsp:cNvPr id="0" name=""/>
        <dsp:cNvSpPr/>
      </dsp:nvSpPr>
      <dsp:spPr>
        <a:xfrm>
          <a:off x="773469" y="3351498"/>
          <a:ext cx="10046930" cy="66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3" tIns="70873" rIns="70873" bIns="708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can use this view to find about Number of Connections (Active &amp; Idle Connections).</a:t>
          </a:r>
        </a:p>
      </dsp:txBody>
      <dsp:txXfrm>
        <a:off x="773469" y="3351498"/>
        <a:ext cx="10046930" cy="669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8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6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05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016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3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0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1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49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1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9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2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4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5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8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37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2" y="1045499"/>
            <a:ext cx="3306744" cy="5148371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Century Gothic" panose="020B0502020202020204" pitchFamily="34" charset="0"/>
                <a:cs typeface="Aparajita" panose="02020603050405020304" pitchFamily="18" charset="0"/>
              </a:rPr>
              <a:t>Max Connections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5ABCE-1812-1D1C-AB1C-7909FBD6E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374070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4333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04" y="764373"/>
            <a:ext cx="5914238" cy="12930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Idle Connection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5ABCE-1812-1D1C-AB1C-7909FBD6E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555815"/>
              </p:ext>
            </p:extLst>
          </p:nvPr>
        </p:nvGraphicFramePr>
        <p:xfrm>
          <a:off x="685800" y="2617365"/>
          <a:ext cx="10820400" cy="3833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2990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919519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Test Summary &amp; Observations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381FC74A-EF13-2B2D-09E0-2DD99EB39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724350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89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17D2AF98-E113-49D6-8930-A503FC857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44C317F-ABAF-45D9-A663-47F48332C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047E226F-4677-4CBA-B1B3-95C50F923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515138" cy="1293028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Century Gothic" panose="020B0502020202020204" pitchFamily="34" charset="0"/>
                <a:cs typeface="Aparajita" panose="02020603050405020304" pitchFamily="18" charset="0"/>
              </a:rPr>
              <a:t>Connection Management</a:t>
            </a:r>
          </a:p>
        </p:txBody>
      </p:sp>
      <p:graphicFrame>
        <p:nvGraphicFramePr>
          <p:cNvPr id="124" name="Content Placeholder 6">
            <a:extLst>
              <a:ext uri="{FF2B5EF4-FFF2-40B4-BE49-F238E27FC236}">
                <a16:creationId xmlns:a16="http://schemas.microsoft.com/office/drawing/2014/main" id="{1BD7DF6C-9D58-98CC-0988-9B3C01477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790403"/>
              </p:ext>
            </p:extLst>
          </p:nvPr>
        </p:nvGraphicFramePr>
        <p:xfrm>
          <a:off x="410548" y="2514599"/>
          <a:ext cx="11090850" cy="41546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58462">
                  <a:extLst>
                    <a:ext uri="{9D8B030D-6E8A-4147-A177-3AD203B41FA5}">
                      <a16:colId xmlns:a16="http://schemas.microsoft.com/office/drawing/2014/main" val="2615482790"/>
                    </a:ext>
                  </a:extLst>
                </a:gridCol>
                <a:gridCol w="6015504">
                  <a:extLst>
                    <a:ext uri="{9D8B030D-6E8A-4147-A177-3AD203B41FA5}">
                      <a16:colId xmlns:a16="http://schemas.microsoft.com/office/drawing/2014/main" val="673181020"/>
                    </a:ext>
                  </a:extLst>
                </a:gridCol>
                <a:gridCol w="1816884">
                  <a:extLst>
                    <a:ext uri="{9D8B030D-6E8A-4147-A177-3AD203B41FA5}">
                      <a16:colId xmlns:a16="http://schemas.microsoft.com/office/drawing/2014/main" val="3636005385"/>
                    </a:ext>
                  </a:extLst>
                </a:gridCol>
              </a:tblGrid>
              <a:tr h="40959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Parameter</a:t>
                      </a:r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Definition</a:t>
                      </a:r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Apply_Level</a:t>
                      </a:r>
                    </a:p>
                  </a:txBody>
                  <a:tcPr marL="83436" marR="83436" marT="41719" marB="41719"/>
                </a:tc>
                <a:extLst>
                  <a:ext uri="{0D108BD9-81ED-4DB2-BD59-A6C34878D82A}">
                    <a16:rowId xmlns:a16="http://schemas.microsoft.com/office/drawing/2014/main" val="2030883412"/>
                  </a:ext>
                </a:extLst>
              </a:tr>
              <a:tr h="351070">
                <a:tc>
                  <a:txBody>
                    <a:bodyPr/>
                    <a:lstStyle/>
                    <a:p>
                      <a:r>
                        <a:rPr lang="en-US" sz="1300" dirty="0" err="1"/>
                        <a:t>idle_session_timeout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endParaRPr lang="en-US" sz="1300" dirty="0"/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Terminate any session that has been idle </a:t>
                      </a:r>
                      <a:endParaRPr lang="en-US" sz="1300" dirty="0"/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</a:rPr>
                        <a:t>Interactive Session</a:t>
                      </a:r>
                      <a:endParaRPr lang="en-US" sz="13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36" marR="83436" marT="41719" marB="41719"/>
                </a:tc>
                <a:extLst>
                  <a:ext uri="{0D108BD9-81ED-4DB2-BD59-A6C34878D82A}">
                    <a16:rowId xmlns:a16="http://schemas.microsoft.com/office/drawing/2014/main" val="1892864248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r>
                        <a:rPr lang="en-US" sz="1300" dirty="0" err="1"/>
                        <a:t>idle_in_transaction_session_timeout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endParaRPr lang="en-US" sz="1300" dirty="0"/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</a:rPr>
                        <a:t>Terminate any session that has been idle within an open transaction for longer than the specified amount of time.</a:t>
                      </a:r>
                      <a:endParaRPr lang="en-US" sz="1300"/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</a:rPr>
                        <a:t>Interactive Session</a:t>
                      </a:r>
                    </a:p>
                    <a:p>
                      <a:endParaRPr lang="en-US" sz="13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36" marR="83436" marT="41719" marB="41719"/>
                </a:tc>
                <a:extLst>
                  <a:ext uri="{0D108BD9-81ED-4DB2-BD59-A6C34878D82A}">
                    <a16:rowId xmlns:a16="http://schemas.microsoft.com/office/drawing/2014/main" val="732945855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r>
                        <a:rPr lang="en-US" sz="1300" dirty="0" err="1"/>
                        <a:t>tcp_keepalives_idle</a:t>
                      </a:r>
                      <a:endParaRPr lang="en-US" sz="1300" dirty="0"/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</a:rPr>
                        <a:t>specifies the number of seconds of inactivity, after which a keepalive message will be sent to the client by the PostgreSQL server. </a:t>
                      </a:r>
                      <a:endParaRPr lang="en-US" sz="1300"/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</a:rPr>
                        <a:t>Server Level</a:t>
                      </a:r>
                      <a:endParaRPr lang="en-US" sz="13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36" marR="83436" marT="41719" marB="41719"/>
                </a:tc>
                <a:extLst>
                  <a:ext uri="{0D108BD9-81ED-4DB2-BD59-A6C34878D82A}">
                    <a16:rowId xmlns:a16="http://schemas.microsoft.com/office/drawing/2014/main" val="2268707648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r>
                        <a:rPr lang="en-US" sz="1300"/>
                        <a:t>tcp_keepalives_interval</a:t>
                      </a:r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</a:rPr>
                        <a:t>This is the number of seconds after which the TCP keepalive message will be retransmitted if there is no acknowledgment from the client</a:t>
                      </a:r>
                      <a:endParaRPr lang="en-US" sz="13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</a:rPr>
                        <a:t>Server Level</a:t>
                      </a:r>
                      <a:endParaRPr lang="en-US" sz="13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36" marR="83436" marT="41719" marB="41719"/>
                </a:tc>
                <a:extLst>
                  <a:ext uri="{0D108BD9-81ED-4DB2-BD59-A6C34878D82A}">
                    <a16:rowId xmlns:a16="http://schemas.microsoft.com/office/drawing/2014/main" val="2350280077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r>
                        <a:rPr lang="en-US" sz="1300" b="0" kern="1200" dirty="0" err="1">
                          <a:solidFill>
                            <a:schemeClr val="dk1"/>
                          </a:solidFill>
                          <a:effectLst/>
                        </a:rPr>
                        <a:t>tcp_keepalives_count</a:t>
                      </a: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This is the number of keepalive messages that can be lost before the client connection is considered as “dead”. And terminated.</a:t>
                      </a: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</a:rPr>
                        <a:t>Server Level</a:t>
                      </a:r>
                    </a:p>
                    <a:p>
                      <a:endParaRPr lang="en-US" sz="13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36" marR="83436" marT="41719" marB="41719"/>
                </a:tc>
                <a:extLst>
                  <a:ext uri="{0D108BD9-81ED-4DB2-BD59-A6C34878D82A}">
                    <a16:rowId xmlns:a16="http://schemas.microsoft.com/office/drawing/2014/main" val="2105738970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 err="1">
                          <a:solidFill>
                            <a:schemeClr val="dk1"/>
                          </a:solidFill>
                        </a:rPr>
                        <a:t>client_connection_check_interval</a:t>
                      </a:r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detect whether the connection to the client has gone away or not. </a:t>
                      </a: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Server Level</a:t>
                      </a:r>
                    </a:p>
                    <a:p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36" marR="83436" marT="41719" marB="41719"/>
                </a:tc>
                <a:extLst>
                  <a:ext uri="{0D108BD9-81ED-4DB2-BD59-A6C34878D82A}">
                    <a16:rowId xmlns:a16="http://schemas.microsoft.com/office/drawing/2014/main" val="260599826"/>
                  </a:ext>
                </a:extLst>
              </a:tr>
              <a:tr h="5656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authentication_timeout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 would-be client has not completed the authentication protocol in this much time, the server closes the connection. </a:t>
                      </a:r>
                    </a:p>
                  </a:txBody>
                  <a:tcPr marL="83436" marR="83436" marT="41719" marB="41719"/>
                </a:tc>
                <a:tc>
                  <a:txBody>
                    <a:bodyPr/>
                    <a:lstStyle/>
                    <a:p>
                      <a:r>
                        <a:rPr lang="en-US" sz="1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Level</a:t>
                      </a: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36" marR="83436" marT="41719" marB="41719"/>
                </a:tc>
                <a:extLst>
                  <a:ext uri="{0D108BD9-81ED-4DB2-BD59-A6C34878D82A}">
                    <a16:rowId xmlns:a16="http://schemas.microsoft.com/office/drawing/2014/main" val="367325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44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369A695-798F-4885-AFD8-79E77718C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4982"/>
            <a:ext cx="12192000" cy="22630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682" y="5298407"/>
            <a:ext cx="8909109" cy="6858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   </a:t>
            </a:r>
            <a:r>
              <a:rPr lang="en-US" sz="4400" dirty="0">
                <a:solidFill>
                  <a:srgbClr val="FFFFFF"/>
                </a:solidFill>
              </a:rPr>
              <a:t>For Your Time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2E071F9-F15E-48F8-9B0B-FF5D86811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4034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44" y="618018"/>
            <a:ext cx="10905066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8000" dirty="0"/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415091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479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Max Connections</vt:lpstr>
      <vt:lpstr>Idle Connection</vt:lpstr>
      <vt:lpstr>Test Summary &amp; Observations</vt:lpstr>
      <vt:lpstr>Connection Management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Sadiq Basha</dc:creator>
  <cp:lastModifiedBy>Sadiq Basha</cp:lastModifiedBy>
  <cp:revision>19</cp:revision>
  <dcterms:created xsi:type="dcterms:W3CDTF">2023-06-16T01:03:02Z</dcterms:created>
  <dcterms:modified xsi:type="dcterms:W3CDTF">2024-05-21T19:52:09Z</dcterms:modified>
</cp:coreProperties>
</file>