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61" r:id="rId5"/>
    <p:sldId id="264" r:id="rId6"/>
    <p:sldId id="262" r:id="rId7"/>
    <p:sldId id="265" r:id="rId8"/>
    <p:sldId id="263" r:id="rId9"/>
    <p:sldId id="259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1C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postgresql.org/ftp/source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www.postgresql.org/ftp/source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58B20-B182-4381-BC4C-D92DBBFB7F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FCF605-78CC-4DB6-8FC6-2E9DA6E84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PostgreSQL is available for download as ready-to-use packages or installers for various platforms.</a:t>
          </a:r>
        </a:p>
      </dgm:t>
    </dgm:pt>
    <dgm:pt modelId="{B8355BD1-32E9-4DE3-AB2F-93F0CA7D101E}" type="parTrans" cxnId="{7FBFE566-2060-478F-8EC1-7419FD814514}">
      <dgm:prSet/>
      <dgm:spPr/>
      <dgm:t>
        <a:bodyPr/>
        <a:lstStyle/>
        <a:p>
          <a:endParaRPr lang="en-US"/>
        </a:p>
      </dgm:t>
    </dgm:pt>
    <dgm:pt modelId="{E698F921-5528-4C59-9049-DD1AABDF8C5A}" type="sibTrans" cxnId="{7FBFE566-2060-478F-8EC1-7419FD814514}">
      <dgm:prSet/>
      <dgm:spPr/>
      <dgm:t>
        <a:bodyPr/>
        <a:lstStyle/>
        <a:p>
          <a:endParaRPr lang="en-US"/>
        </a:p>
      </dgm:t>
    </dgm:pt>
    <dgm:pt modelId="{91574CB7-34B8-4C1A-A951-1E7AF821F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 distribution can be used to customize and build PostgreSQL in Linux.</a:t>
          </a:r>
        </a:p>
      </dgm:t>
    </dgm:pt>
    <dgm:pt modelId="{07E0639D-B5F7-4B66-AF55-075888D77228}" type="parTrans" cxnId="{1EEEFC59-8F93-4F72-AB9E-E88EAB5CA042}">
      <dgm:prSet/>
      <dgm:spPr/>
      <dgm:t>
        <a:bodyPr/>
        <a:lstStyle/>
        <a:p>
          <a:endParaRPr lang="en-US"/>
        </a:p>
      </dgm:t>
    </dgm:pt>
    <dgm:pt modelId="{ACD4B72E-E622-4C07-BDB4-A0729BD0B86A}" type="sibTrans" cxnId="{1EEEFC59-8F93-4F72-AB9E-E88EAB5CA042}">
      <dgm:prSet/>
      <dgm:spPr/>
      <dgm:t>
        <a:bodyPr/>
        <a:lstStyle/>
        <a:p>
          <a:endParaRPr lang="en-US"/>
        </a:p>
      </dgm:t>
    </dgm:pt>
    <dgm:pt modelId="{6714A292-6110-4261-B11F-759F1D650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 can be found in </a:t>
          </a:r>
          <a:r>
            <a:rPr lang="en-US">
              <a:hlinkClick xmlns:r="http://schemas.openxmlformats.org/officeDocument/2006/relationships" r:id="rId1"/>
            </a:rPr>
            <a:t>https://www.postgresql.org/ftp/source/</a:t>
          </a:r>
          <a:r>
            <a:rPr lang="en-US"/>
            <a:t> </a:t>
          </a:r>
        </a:p>
      </dgm:t>
    </dgm:pt>
    <dgm:pt modelId="{FE34B7A9-499B-40A2-868F-64F2568D5FC8}" type="parTrans" cxnId="{F5893A8F-31ED-4272-A7F3-440C63C65B6B}">
      <dgm:prSet/>
      <dgm:spPr/>
      <dgm:t>
        <a:bodyPr/>
        <a:lstStyle/>
        <a:p>
          <a:endParaRPr lang="en-US"/>
        </a:p>
      </dgm:t>
    </dgm:pt>
    <dgm:pt modelId="{C60B4A68-5DCD-4038-B6F2-DC627017FF1C}" type="sibTrans" cxnId="{F5893A8F-31ED-4272-A7F3-440C63C65B6B}">
      <dgm:prSet/>
      <dgm:spPr/>
      <dgm:t>
        <a:bodyPr/>
        <a:lstStyle/>
        <a:p>
          <a:endParaRPr lang="en-US"/>
        </a:p>
      </dgm:t>
    </dgm:pt>
    <dgm:pt modelId="{7E795F94-9DBD-45DB-BD71-F7A97FB1C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clone https://git.postgresql.org/git/postgresql.git</a:t>
          </a:r>
        </a:p>
      </dgm:t>
    </dgm:pt>
    <dgm:pt modelId="{54328C93-419A-4B56-8F85-FB140CD8F1C8}" type="parTrans" cxnId="{5AF0EAAE-CF0C-4B57-A1DC-7A5767008E7D}">
      <dgm:prSet/>
      <dgm:spPr/>
      <dgm:t>
        <a:bodyPr/>
        <a:lstStyle/>
        <a:p>
          <a:endParaRPr lang="en-US"/>
        </a:p>
      </dgm:t>
    </dgm:pt>
    <dgm:pt modelId="{455DA1D1-FB5A-4A55-82F2-8DCD68F122C3}" type="sibTrans" cxnId="{5AF0EAAE-CF0C-4B57-A1DC-7A5767008E7D}">
      <dgm:prSet/>
      <dgm:spPr/>
      <dgm:t>
        <a:bodyPr/>
        <a:lstStyle/>
        <a:p>
          <a:endParaRPr lang="en-US"/>
        </a:p>
      </dgm:t>
    </dgm:pt>
    <dgm:pt modelId="{7E08FE78-B9F9-4671-BF9C-8CEC64B6F81B}" type="pres">
      <dgm:prSet presAssocID="{D0B58B20-B182-4381-BC4C-D92DBBFB7FF4}" presName="root" presStyleCnt="0">
        <dgm:presLayoutVars>
          <dgm:dir/>
          <dgm:resizeHandles val="exact"/>
        </dgm:presLayoutVars>
      </dgm:prSet>
      <dgm:spPr/>
    </dgm:pt>
    <dgm:pt modelId="{9140DBCD-E747-4CFD-9AAB-43DF6F46E667}" type="pres">
      <dgm:prSet presAssocID="{BEFCF605-78CC-4DB6-8FC6-2E9DA6E841B6}" presName="compNode" presStyleCnt="0"/>
      <dgm:spPr/>
    </dgm:pt>
    <dgm:pt modelId="{F31A8DB3-ADD9-4EC9-9555-B8219AB3DC24}" type="pres">
      <dgm:prSet presAssocID="{BEFCF605-78CC-4DB6-8FC6-2E9DA6E841B6}" presName="bgRect" presStyleLbl="bgShp" presStyleIdx="0" presStyleCnt="4"/>
      <dgm:spPr/>
    </dgm:pt>
    <dgm:pt modelId="{8908C895-87A7-4D5C-BDDA-CE3855B34079}" type="pres">
      <dgm:prSet presAssocID="{BEFCF605-78CC-4DB6-8FC6-2E9DA6E841B6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A2B2922-28A5-4917-AD56-0A8279078A18}" type="pres">
      <dgm:prSet presAssocID="{BEFCF605-78CC-4DB6-8FC6-2E9DA6E841B6}" presName="spaceRect" presStyleCnt="0"/>
      <dgm:spPr/>
    </dgm:pt>
    <dgm:pt modelId="{B5A011AC-4BEC-4AE0-BEE7-BE4D3EA93D1E}" type="pres">
      <dgm:prSet presAssocID="{BEFCF605-78CC-4DB6-8FC6-2E9DA6E841B6}" presName="parTx" presStyleLbl="revTx" presStyleIdx="0" presStyleCnt="4">
        <dgm:presLayoutVars>
          <dgm:chMax val="0"/>
          <dgm:chPref val="0"/>
        </dgm:presLayoutVars>
      </dgm:prSet>
      <dgm:spPr/>
    </dgm:pt>
    <dgm:pt modelId="{6750CE81-E1DA-4C7B-9556-E9CD09E91D25}" type="pres">
      <dgm:prSet presAssocID="{E698F921-5528-4C59-9049-DD1AABDF8C5A}" presName="sibTrans" presStyleCnt="0"/>
      <dgm:spPr/>
    </dgm:pt>
    <dgm:pt modelId="{A949F84B-5209-4ECA-A30D-4B763A09D433}" type="pres">
      <dgm:prSet presAssocID="{91574CB7-34B8-4C1A-A951-1E7AF821F196}" presName="compNode" presStyleCnt="0"/>
      <dgm:spPr/>
    </dgm:pt>
    <dgm:pt modelId="{766A6C98-94F8-4FA4-87B4-4D0776538D4C}" type="pres">
      <dgm:prSet presAssocID="{91574CB7-34B8-4C1A-A951-1E7AF821F196}" presName="bgRect" presStyleLbl="bgShp" presStyleIdx="1" presStyleCnt="4"/>
      <dgm:spPr/>
    </dgm:pt>
    <dgm:pt modelId="{AE96B62C-8CE4-42F0-9516-50C0AA17DA49}" type="pres">
      <dgm:prSet presAssocID="{91574CB7-34B8-4C1A-A951-1E7AF821F196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661D13-87F2-46B5-924C-F8ADD0289EEE}" type="pres">
      <dgm:prSet presAssocID="{91574CB7-34B8-4C1A-A951-1E7AF821F196}" presName="spaceRect" presStyleCnt="0"/>
      <dgm:spPr/>
    </dgm:pt>
    <dgm:pt modelId="{ED40C708-8967-45F8-9F1F-43A8ED40645C}" type="pres">
      <dgm:prSet presAssocID="{91574CB7-34B8-4C1A-A951-1E7AF821F196}" presName="parTx" presStyleLbl="revTx" presStyleIdx="1" presStyleCnt="4">
        <dgm:presLayoutVars>
          <dgm:chMax val="0"/>
          <dgm:chPref val="0"/>
        </dgm:presLayoutVars>
      </dgm:prSet>
      <dgm:spPr/>
    </dgm:pt>
    <dgm:pt modelId="{6C269591-E342-4AC4-888A-5483C1B762F7}" type="pres">
      <dgm:prSet presAssocID="{ACD4B72E-E622-4C07-BDB4-A0729BD0B86A}" presName="sibTrans" presStyleCnt="0"/>
      <dgm:spPr/>
    </dgm:pt>
    <dgm:pt modelId="{D550F9C3-B841-480E-B479-74EF77688C8B}" type="pres">
      <dgm:prSet presAssocID="{6714A292-6110-4261-B11F-759F1D650DFC}" presName="compNode" presStyleCnt="0"/>
      <dgm:spPr/>
    </dgm:pt>
    <dgm:pt modelId="{70664339-1266-47D0-863F-903BB31BFB31}" type="pres">
      <dgm:prSet presAssocID="{6714A292-6110-4261-B11F-759F1D650DFC}" presName="bgRect" presStyleLbl="bgShp" presStyleIdx="2" presStyleCnt="4"/>
      <dgm:spPr/>
    </dgm:pt>
    <dgm:pt modelId="{A07C0F62-8297-473B-BDF8-1C2550CA4DAE}" type="pres">
      <dgm:prSet presAssocID="{6714A292-6110-4261-B11F-759F1D650DF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63F1441-6404-4D2D-8C1C-0CE922A9059E}" type="pres">
      <dgm:prSet presAssocID="{6714A292-6110-4261-B11F-759F1D650DFC}" presName="spaceRect" presStyleCnt="0"/>
      <dgm:spPr/>
    </dgm:pt>
    <dgm:pt modelId="{F573744A-5F6D-47BF-B4BB-21BC2DCD79B3}" type="pres">
      <dgm:prSet presAssocID="{6714A292-6110-4261-B11F-759F1D650DFC}" presName="parTx" presStyleLbl="revTx" presStyleIdx="2" presStyleCnt="4">
        <dgm:presLayoutVars>
          <dgm:chMax val="0"/>
          <dgm:chPref val="0"/>
        </dgm:presLayoutVars>
      </dgm:prSet>
      <dgm:spPr/>
    </dgm:pt>
    <dgm:pt modelId="{693AC92E-27E5-4E83-B34A-9C5ACE5DA31D}" type="pres">
      <dgm:prSet presAssocID="{C60B4A68-5DCD-4038-B6F2-DC627017FF1C}" presName="sibTrans" presStyleCnt="0"/>
      <dgm:spPr/>
    </dgm:pt>
    <dgm:pt modelId="{42ADA408-304E-4AC7-A86F-E4C4598D2BB6}" type="pres">
      <dgm:prSet presAssocID="{7E795F94-9DBD-45DB-BD71-F7A97FB1C59E}" presName="compNode" presStyleCnt="0"/>
      <dgm:spPr/>
    </dgm:pt>
    <dgm:pt modelId="{23EE8DB3-320E-4126-AA16-C9C923D64655}" type="pres">
      <dgm:prSet presAssocID="{7E795F94-9DBD-45DB-BD71-F7A97FB1C59E}" presName="bgRect" presStyleLbl="bgShp" presStyleIdx="3" presStyleCnt="4"/>
      <dgm:spPr/>
    </dgm:pt>
    <dgm:pt modelId="{A94798E0-6A16-4B82-B750-7E70252D77E4}" type="pres">
      <dgm:prSet presAssocID="{7E795F94-9DBD-45DB-BD71-F7A97FB1C59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4148504-17CF-4FE2-A7CC-0815928D9FBA}" type="pres">
      <dgm:prSet presAssocID="{7E795F94-9DBD-45DB-BD71-F7A97FB1C59E}" presName="spaceRect" presStyleCnt="0"/>
      <dgm:spPr/>
    </dgm:pt>
    <dgm:pt modelId="{60521CF2-7E4C-46BE-81A1-E3D740C67520}" type="pres">
      <dgm:prSet presAssocID="{7E795F94-9DBD-45DB-BD71-F7A97FB1C5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3E7C2E-A624-4C91-9783-26F5CD1E6C5A}" type="presOf" srcId="{91574CB7-34B8-4C1A-A951-1E7AF821F196}" destId="{ED40C708-8967-45F8-9F1F-43A8ED40645C}" srcOrd="0" destOrd="0" presId="urn:microsoft.com/office/officeart/2018/2/layout/IconVerticalSolidList"/>
    <dgm:cxn modelId="{D2B11A33-500E-47FD-806E-FEBEC9229B0E}" type="presOf" srcId="{6714A292-6110-4261-B11F-759F1D650DFC}" destId="{F573744A-5F6D-47BF-B4BB-21BC2DCD79B3}" srcOrd="0" destOrd="0" presId="urn:microsoft.com/office/officeart/2018/2/layout/IconVerticalSolidList"/>
    <dgm:cxn modelId="{7FBFE566-2060-478F-8EC1-7419FD814514}" srcId="{D0B58B20-B182-4381-BC4C-D92DBBFB7FF4}" destId="{BEFCF605-78CC-4DB6-8FC6-2E9DA6E841B6}" srcOrd="0" destOrd="0" parTransId="{B8355BD1-32E9-4DE3-AB2F-93F0CA7D101E}" sibTransId="{E698F921-5528-4C59-9049-DD1AABDF8C5A}"/>
    <dgm:cxn modelId="{90E82A49-B608-40B9-A922-672C175728A5}" type="presOf" srcId="{7E795F94-9DBD-45DB-BD71-F7A97FB1C59E}" destId="{60521CF2-7E4C-46BE-81A1-E3D740C67520}" srcOrd="0" destOrd="0" presId="urn:microsoft.com/office/officeart/2018/2/layout/IconVerticalSolidList"/>
    <dgm:cxn modelId="{1EEEFC59-8F93-4F72-AB9E-E88EAB5CA042}" srcId="{D0B58B20-B182-4381-BC4C-D92DBBFB7FF4}" destId="{91574CB7-34B8-4C1A-A951-1E7AF821F196}" srcOrd="1" destOrd="0" parTransId="{07E0639D-B5F7-4B66-AF55-075888D77228}" sibTransId="{ACD4B72E-E622-4C07-BDB4-A0729BD0B86A}"/>
    <dgm:cxn modelId="{F5893A8F-31ED-4272-A7F3-440C63C65B6B}" srcId="{D0B58B20-B182-4381-BC4C-D92DBBFB7FF4}" destId="{6714A292-6110-4261-B11F-759F1D650DFC}" srcOrd="2" destOrd="0" parTransId="{FE34B7A9-499B-40A2-868F-64F2568D5FC8}" sibTransId="{C60B4A68-5DCD-4038-B6F2-DC627017FF1C}"/>
    <dgm:cxn modelId="{2313F0AC-2B8F-44B6-A699-6D320189275A}" type="presOf" srcId="{BEFCF605-78CC-4DB6-8FC6-2E9DA6E841B6}" destId="{B5A011AC-4BEC-4AE0-BEE7-BE4D3EA93D1E}" srcOrd="0" destOrd="0" presId="urn:microsoft.com/office/officeart/2018/2/layout/IconVerticalSolidList"/>
    <dgm:cxn modelId="{5AF0EAAE-CF0C-4B57-A1DC-7A5767008E7D}" srcId="{D0B58B20-B182-4381-BC4C-D92DBBFB7FF4}" destId="{7E795F94-9DBD-45DB-BD71-F7A97FB1C59E}" srcOrd="3" destOrd="0" parTransId="{54328C93-419A-4B56-8F85-FB140CD8F1C8}" sibTransId="{455DA1D1-FB5A-4A55-82F2-8DCD68F122C3}"/>
    <dgm:cxn modelId="{01444AEF-B92D-4D81-A30B-06D1611E2114}" type="presOf" srcId="{D0B58B20-B182-4381-BC4C-D92DBBFB7FF4}" destId="{7E08FE78-B9F9-4671-BF9C-8CEC64B6F81B}" srcOrd="0" destOrd="0" presId="urn:microsoft.com/office/officeart/2018/2/layout/IconVerticalSolidList"/>
    <dgm:cxn modelId="{ABD49C8F-988F-40E6-8729-C31C29DC9151}" type="presParOf" srcId="{7E08FE78-B9F9-4671-BF9C-8CEC64B6F81B}" destId="{9140DBCD-E747-4CFD-9AAB-43DF6F46E667}" srcOrd="0" destOrd="0" presId="urn:microsoft.com/office/officeart/2018/2/layout/IconVerticalSolidList"/>
    <dgm:cxn modelId="{005E42C3-DEAB-4022-94C0-8F108661043D}" type="presParOf" srcId="{9140DBCD-E747-4CFD-9AAB-43DF6F46E667}" destId="{F31A8DB3-ADD9-4EC9-9555-B8219AB3DC24}" srcOrd="0" destOrd="0" presId="urn:microsoft.com/office/officeart/2018/2/layout/IconVerticalSolidList"/>
    <dgm:cxn modelId="{D805974F-A867-49EB-9C95-D248EA6663B6}" type="presParOf" srcId="{9140DBCD-E747-4CFD-9AAB-43DF6F46E667}" destId="{8908C895-87A7-4D5C-BDDA-CE3855B34079}" srcOrd="1" destOrd="0" presId="urn:microsoft.com/office/officeart/2018/2/layout/IconVerticalSolidList"/>
    <dgm:cxn modelId="{4767BFE5-FA7C-45B5-9041-0CFA098FF823}" type="presParOf" srcId="{9140DBCD-E747-4CFD-9AAB-43DF6F46E667}" destId="{1A2B2922-28A5-4917-AD56-0A8279078A18}" srcOrd="2" destOrd="0" presId="urn:microsoft.com/office/officeart/2018/2/layout/IconVerticalSolidList"/>
    <dgm:cxn modelId="{05472B0B-D7EA-4C5A-9589-4A8463848EDA}" type="presParOf" srcId="{9140DBCD-E747-4CFD-9AAB-43DF6F46E667}" destId="{B5A011AC-4BEC-4AE0-BEE7-BE4D3EA93D1E}" srcOrd="3" destOrd="0" presId="urn:microsoft.com/office/officeart/2018/2/layout/IconVerticalSolidList"/>
    <dgm:cxn modelId="{9FA1BBEE-17C3-4069-918F-498E9C6DEB5A}" type="presParOf" srcId="{7E08FE78-B9F9-4671-BF9C-8CEC64B6F81B}" destId="{6750CE81-E1DA-4C7B-9556-E9CD09E91D25}" srcOrd="1" destOrd="0" presId="urn:microsoft.com/office/officeart/2018/2/layout/IconVerticalSolidList"/>
    <dgm:cxn modelId="{3AC340D2-822F-4E00-A6D1-8994BB641016}" type="presParOf" srcId="{7E08FE78-B9F9-4671-BF9C-8CEC64B6F81B}" destId="{A949F84B-5209-4ECA-A30D-4B763A09D433}" srcOrd="2" destOrd="0" presId="urn:microsoft.com/office/officeart/2018/2/layout/IconVerticalSolidList"/>
    <dgm:cxn modelId="{774F334D-BDA4-4F9C-8C1C-228434E4C3BA}" type="presParOf" srcId="{A949F84B-5209-4ECA-A30D-4B763A09D433}" destId="{766A6C98-94F8-4FA4-87B4-4D0776538D4C}" srcOrd="0" destOrd="0" presId="urn:microsoft.com/office/officeart/2018/2/layout/IconVerticalSolidList"/>
    <dgm:cxn modelId="{46F4E0D3-992A-49AA-86FF-72B1DE23F4B7}" type="presParOf" srcId="{A949F84B-5209-4ECA-A30D-4B763A09D433}" destId="{AE96B62C-8CE4-42F0-9516-50C0AA17DA49}" srcOrd="1" destOrd="0" presId="urn:microsoft.com/office/officeart/2018/2/layout/IconVerticalSolidList"/>
    <dgm:cxn modelId="{3E3AD1BD-234C-4CB5-A676-4F5013C97E25}" type="presParOf" srcId="{A949F84B-5209-4ECA-A30D-4B763A09D433}" destId="{6B661D13-87F2-46B5-924C-F8ADD0289EEE}" srcOrd="2" destOrd="0" presId="urn:microsoft.com/office/officeart/2018/2/layout/IconVerticalSolidList"/>
    <dgm:cxn modelId="{E187FA73-6DA6-4701-AD1A-0D00F620F77B}" type="presParOf" srcId="{A949F84B-5209-4ECA-A30D-4B763A09D433}" destId="{ED40C708-8967-45F8-9F1F-43A8ED40645C}" srcOrd="3" destOrd="0" presId="urn:microsoft.com/office/officeart/2018/2/layout/IconVerticalSolidList"/>
    <dgm:cxn modelId="{7EA6AF23-FB43-43E9-80F1-0D901A713A5C}" type="presParOf" srcId="{7E08FE78-B9F9-4671-BF9C-8CEC64B6F81B}" destId="{6C269591-E342-4AC4-888A-5483C1B762F7}" srcOrd="3" destOrd="0" presId="urn:microsoft.com/office/officeart/2018/2/layout/IconVerticalSolidList"/>
    <dgm:cxn modelId="{9C93D063-71A9-44B0-80AD-5832F3CD504B}" type="presParOf" srcId="{7E08FE78-B9F9-4671-BF9C-8CEC64B6F81B}" destId="{D550F9C3-B841-480E-B479-74EF77688C8B}" srcOrd="4" destOrd="0" presId="urn:microsoft.com/office/officeart/2018/2/layout/IconVerticalSolidList"/>
    <dgm:cxn modelId="{37F304D8-5647-4457-84D5-B85C6FC1CDE2}" type="presParOf" srcId="{D550F9C3-B841-480E-B479-74EF77688C8B}" destId="{70664339-1266-47D0-863F-903BB31BFB31}" srcOrd="0" destOrd="0" presId="urn:microsoft.com/office/officeart/2018/2/layout/IconVerticalSolidList"/>
    <dgm:cxn modelId="{7136A626-7F2F-46FF-9D7E-ADE8E2692FE1}" type="presParOf" srcId="{D550F9C3-B841-480E-B479-74EF77688C8B}" destId="{A07C0F62-8297-473B-BDF8-1C2550CA4DAE}" srcOrd="1" destOrd="0" presId="urn:microsoft.com/office/officeart/2018/2/layout/IconVerticalSolidList"/>
    <dgm:cxn modelId="{79F006BD-B26E-4A3A-9C14-0FB4D24ADB16}" type="presParOf" srcId="{D550F9C3-B841-480E-B479-74EF77688C8B}" destId="{463F1441-6404-4D2D-8C1C-0CE922A9059E}" srcOrd="2" destOrd="0" presId="urn:microsoft.com/office/officeart/2018/2/layout/IconVerticalSolidList"/>
    <dgm:cxn modelId="{C16E468D-DB11-4DEF-8527-902DB0D85AD5}" type="presParOf" srcId="{D550F9C3-B841-480E-B479-74EF77688C8B}" destId="{F573744A-5F6D-47BF-B4BB-21BC2DCD79B3}" srcOrd="3" destOrd="0" presId="urn:microsoft.com/office/officeart/2018/2/layout/IconVerticalSolidList"/>
    <dgm:cxn modelId="{B9CE95F5-A31B-4FAD-810B-A0670B538BFE}" type="presParOf" srcId="{7E08FE78-B9F9-4671-BF9C-8CEC64B6F81B}" destId="{693AC92E-27E5-4E83-B34A-9C5ACE5DA31D}" srcOrd="5" destOrd="0" presId="urn:microsoft.com/office/officeart/2018/2/layout/IconVerticalSolidList"/>
    <dgm:cxn modelId="{22CDD59E-0AF0-4A24-B479-CF6B2DB8DB1D}" type="presParOf" srcId="{7E08FE78-B9F9-4671-BF9C-8CEC64B6F81B}" destId="{42ADA408-304E-4AC7-A86F-E4C4598D2BB6}" srcOrd="6" destOrd="0" presId="urn:microsoft.com/office/officeart/2018/2/layout/IconVerticalSolidList"/>
    <dgm:cxn modelId="{FA6356E1-F273-4B79-88FF-B9826801C606}" type="presParOf" srcId="{42ADA408-304E-4AC7-A86F-E4C4598D2BB6}" destId="{23EE8DB3-320E-4126-AA16-C9C923D64655}" srcOrd="0" destOrd="0" presId="urn:microsoft.com/office/officeart/2018/2/layout/IconVerticalSolidList"/>
    <dgm:cxn modelId="{67EF2E39-3312-4319-A927-9355548C5FA6}" type="presParOf" srcId="{42ADA408-304E-4AC7-A86F-E4C4598D2BB6}" destId="{A94798E0-6A16-4B82-B750-7E70252D77E4}" srcOrd="1" destOrd="0" presId="urn:microsoft.com/office/officeart/2018/2/layout/IconVerticalSolidList"/>
    <dgm:cxn modelId="{3F3195CF-885E-4E66-8739-C0B537FC172D}" type="presParOf" srcId="{42ADA408-304E-4AC7-A86F-E4C4598D2BB6}" destId="{14148504-17CF-4FE2-A7CC-0815928D9FBA}" srcOrd="2" destOrd="0" presId="urn:microsoft.com/office/officeart/2018/2/layout/IconVerticalSolidList"/>
    <dgm:cxn modelId="{807EDCCB-02A6-456E-A7C1-A99ACB953E43}" type="presParOf" srcId="{42ADA408-304E-4AC7-A86F-E4C4598D2BB6}" destId="{60521CF2-7E4C-46BE-81A1-E3D740C675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88A10-6A2D-4593-A879-4C33C91FCA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54BD51-574B-4DFE-B509-FC35F015D5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Binaries</a:t>
          </a:r>
        </a:p>
      </dgm:t>
    </dgm:pt>
    <dgm:pt modelId="{A87D5636-B065-4869-AB3F-8BBCDD82159D}" type="parTrans" cxnId="{FD6A1250-3DB0-4D28-B14E-1B07E1DE7155}">
      <dgm:prSet/>
      <dgm:spPr/>
      <dgm:t>
        <a:bodyPr/>
        <a:lstStyle/>
        <a:p>
          <a:endParaRPr lang="en-US"/>
        </a:p>
      </dgm:t>
    </dgm:pt>
    <dgm:pt modelId="{016CB219-566B-4853-A1EF-146CBC44A7D6}" type="sibTrans" cxnId="{FD6A1250-3DB0-4D28-B14E-1B07E1DE71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2A67CB-67FE-4FF6-B70F-F800C89408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</a:t>
          </a:r>
        </a:p>
      </dgm:t>
    </dgm:pt>
    <dgm:pt modelId="{02B1B3A3-D195-4D16-9FB6-F3898F6897BB}" type="parTrans" cxnId="{B6F2E6C7-8386-41CB-AD7D-CFA828DDEB7B}">
      <dgm:prSet/>
      <dgm:spPr/>
      <dgm:t>
        <a:bodyPr/>
        <a:lstStyle/>
        <a:p>
          <a:endParaRPr lang="en-US"/>
        </a:p>
      </dgm:t>
    </dgm:pt>
    <dgm:pt modelId="{C019A36A-EC80-42EA-B1EA-ED87C8027376}" type="sibTrans" cxnId="{B6F2E6C7-8386-41CB-AD7D-CFA828DDEB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922394-314F-4CF4-A974-7E03A798D6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Wal_Files  </a:t>
          </a:r>
        </a:p>
      </dgm:t>
    </dgm:pt>
    <dgm:pt modelId="{41F86403-14D5-48E2-BD15-4C1E9C7A3839}" type="parTrans" cxnId="{652312CD-C02C-4038-8598-DAC7D1D70AB9}">
      <dgm:prSet/>
      <dgm:spPr/>
      <dgm:t>
        <a:bodyPr/>
        <a:lstStyle/>
        <a:p>
          <a:endParaRPr lang="en-US"/>
        </a:p>
      </dgm:t>
    </dgm:pt>
    <dgm:pt modelId="{D6972C72-9561-4D08-B009-B6B586FDB645}" type="sibTrans" cxnId="{652312CD-C02C-4038-8598-DAC7D1D70A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80EC06-4578-4A5C-99DE-F025E7A360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Archive Files</a:t>
          </a:r>
        </a:p>
      </dgm:t>
    </dgm:pt>
    <dgm:pt modelId="{383208F5-4384-424A-9971-4E40307D3AAA}" type="parTrans" cxnId="{72664446-D5E5-4991-B0FE-70CFA7A00FCF}">
      <dgm:prSet/>
      <dgm:spPr/>
      <dgm:t>
        <a:bodyPr/>
        <a:lstStyle/>
        <a:p>
          <a:endParaRPr lang="en-US"/>
        </a:p>
      </dgm:t>
    </dgm:pt>
    <dgm:pt modelId="{B9808BC3-954C-4DFC-AC99-6BFD9B71A393}" type="sibTrans" cxnId="{72664446-D5E5-4991-B0FE-70CFA7A00F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C07EEF-13A4-4BC0-A4EC-FEEC2A05A0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Temp Files</a:t>
          </a:r>
        </a:p>
      </dgm:t>
    </dgm:pt>
    <dgm:pt modelId="{1C5FE8CE-CA2D-487D-A9B5-6EB9A0B22124}" type="parTrans" cxnId="{2AF74904-CC9F-438A-B92A-587EB363F8F3}">
      <dgm:prSet/>
      <dgm:spPr/>
      <dgm:t>
        <a:bodyPr/>
        <a:lstStyle/>
        <a:p>
          <a:endParaRPr lang="en-US"/>
        </a:p>
      </dgm:t>
    </dgm:pt>
    <dgm:pt modelId="{18EFACE9-78D3-439A-BDDC-954255468A63}" type="sibTrans" cxnId="{2AF74904-CC9F-438A-B92A-587EB363F8F3}">
      <dgm:prSet/>
      <dgm:spPr/>
      <dgm:t>
        <a:bodyPr/>
        <a:lstStyle/>
        <a:p>
          <a:endParaRPr lang="en-US"/>
        </a:p>
      </dgm:t>
    </dgm:pt>
    <dgm:pt modelId="{40CF11FA-7AB3-4238-87AF-6ED375E37A27}" type="pres">
      <dgm:prSet presAssocID="{13088A10-6A2D-4593-A879-4C33C91FCA6D}" presName="root" presStyleCnt="0">
        <dgm:presLayoutVars>
          <dgm:dir/>
          <dgm:resizeHandles val="exact"/>
        </dgm:presLayoutVars>
      </dgm:prSet>
      <dgm:spPr/>
    </dgm:pt>
    <dgm:pt modelId="{6201FFA5-0994-42B2-8A6A-21F882C5452E}" type="pres">
      <dgm:prSet presAssocID="{8354BD51-574B-4DFE-B509-FC35F015D500}" presName="compNode" presStyleCnt="0"/>
      <dgm:spPr/>
    </dgm:pt>
    <dgm:pt modelId="{632F2944-2CA6-45C4-B0E0-FB5A75705E56}" type="pres">
      <dgm:prSet presAssocID="{8354BD51-574B-4DFE-B509-FC35F015D50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D243A8-5200-43E0-9D6B-377ED4C6C976}" type="pres">
      <dgm:prSet presAssocID="{8354BD51-574B-4DFE-B509-FC35F015D5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4EA314-00DE-4CC0-A489-2AF6945C9F95}" type="pres">
      <dgm:prSet presAssocID="{8354BD51-574B-4DFE-B509-FC35F015D500}" presName="spaceRect" presStyleCnt="0"/>
      <dgm:spPr/>
    </dgm:pt>
    <dgm:pt modelId="{C75A4957-15B0-410E-A42C-6131ABBBB56B}" type="pres">
      <dgm:prSet presAssocID="{8354BD51-574B-4DFE-B509-FC35F015D500}" presName="textRect" presStyleLbl="revTx" presStyleIdx="0" presStyleCnt="5">
        <dgm:presLayoutVars>
          <dgm:chMax val="1"/>
          <dgm:chPref val="1"/>
        </dgm:presLayoutVars>
      </dgm:prSet>
      <dgm:spPr/>
    </dgm:pt>
    <dgm:pt modelId="{2709638C-6FF8-4CAE-B621-5E073D050009}" type="pres">
      <dgm:prSet presAssocID="{016CB219-566B-4853-A1EF-146CBC44A7D6}" presName="sibTrans" presStyleCnt="0"/>
      <dgm:spPr/>
    </dgm:pt>
    <dgm:pt modelId="{9EE73094-B753-44E2-8B61-AA178BF66EE9}" type="pres">
      <dgm:prSet presAssocID="{1A2A67CB-67FE-4FF6-B70F-F800C8940885}" presName="compNode" presStyleCnt="0"/>
      <dgm:spPr/>
    </dgm:pt>
    <dgm:pt modelId="{972A6516-C039-47A2-B5C9-AE8998436166}" type="pres">
      <dgm:prSet presAssocID="{1A2A67CB-67FE-4FF6-B70F-F800C894088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4BC6C0C-A4E0-4C1E-9BDE-B41E2F7AE1A7}" type="pres">
      <dgm:prSet presAssocID="{1A2A67CB-67FE-4FF6-B70F-F800C89408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1FF0D2-7DED-423B-91D2-1C7D0D620AFE}" type="pres">
      <dgm:prSet presAssocID="{1A2A67CB-67FE-4FF6-B70F-F800C8940885}" presName="spaceRect" presStyleCnt="0"/>
      <dgm:spPr/>
    </dgm:pt>
    <dgm:pt modelId="{1CFCC45F-B116-4861-99F8-3BD80F15A211}" type="pres">
      <dgm:prSet presAssocID="{1A2A67CB-67FE-4FF6-B70F-F800C8940885}" presName="textRect" presStyleLbl="revTx" presStyleIdx="1" presStyleCnt="5">
        <dgm:presLayoutVars>
          <dgm:chMax val="1"/>
          <dgm:chPref val="1"/>
        </dgm:presLayoutVars>
      </dgm:prSet>
      <dgm:spPr/>
    </dgm:pt>
    <dgm:pt modelId="{378727B8-9449-4A3E-B33F-02BB42BCA268}" type="pres">
      <dgm:prSet presAssocID="{C019A36A-EC80-42EA-B1EA-ED87C8027376}" presName="sibTrans" presStyleCnt="0"/>
      <dgm:spPr/>
    </dgm:pt>
    <dgm:pt modelId="{F54E54EB-47E5-4618-98BB-EE558B7E3EB7}" type="pres">
      <dgm:prSet presAssocID="{B2922394-314F-4CF4-A974-7E03A798D664}" presName="compNode" presStyleCnt="0"/>
      <dgm:spPr/>
    </dgm:pt>
    <dgm:pt modelId="{E0A2758E-1DCC-414C-A9C0-586C3DE7C4D5}" type="pres">
      <dgm:prSet presAssocID="{B2922394-314F-4CF4-A974-7E03A798D66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C22DE7-F9E2-4E5D-9CA9-53F8CE79675D}" type="pres">
      <dgm:prSet presAssocID="{B2922394-314F-4CF4-A974-7E03A798D6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9153A4B-4299-45F7-AED8-3C079610F3BB}" type="pres">
      <dgm:prSet presAssocID="{B2922394-314F-4CF4-A974-7E03A798D664}" presName="spaceRect" presStyleCnt="0"/>
      <dgm:spPr/>
    </dgm:pt>
    <dgm:pt modelId="{A1A83B2D-936E-4B6D-A6F6-C34D5EB90ECA}" type="pres">
      <dgm:prSet presAssocID="{B2922394-314F-4CF4-A974-7E03A798D664}" presName="textRect" presStyleLbl="revTx" presStyleIdx="2" presStyleCnt="5">
        <dgm:presLayoutVars>
          <dgm:chMax val="1"/>
          <dgm:chPref val="1"/>
        </dgm:presLayoutVars>
      </dgm:prSet>
      <dgm:spPr/>
    </dgm:pt>
    <dgm:pt modelId="{A8D2EF4B-4C38-464B-AC75-94D40BFFADFA}" type="pres">
      <dgm:prSet presAssocID="{D6972C72-9561-4D08-B009-B6B586FDB645}" presName="sibTrans" presStyleCnt="0"/>
      <dgm:spPr/>
    </dgm:pt>
    <dgm:pt modelId="{C4D52D70-5E69-4B0D-A7C2-AB2DCD656D7C}" type="pres">
      <dgm:prSet presAssocID="{8F80EC06-4578-4A5C-99DE-F025E7A36013}" presName="compNode" presStyleCnt="0"/>
      <dgm:spPr/>
    </dgm:pt>
    <dgm:pt modelId="{5B833AD1-5F31-4037-9053-8341DFA172F8}" type="pres">
      <dgm:prSet presAssocID="{8F80EC06-4578-4A5C-99DE-F025E7A3601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AC6F990-4A9E-48FE-B907-D034AB7C26BC}" type="pres">
      <dgm:prSet presAssocID="{8F80EC06-4578-4A5C-99DE-F025E7A360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"/>
        </a:ext>
      </dgm:extLst>
    </dgm:pt>
    <dgm:pt modelId="{8539EF9A-C6E6-45B0-9405-F2CCB959E78A}" type="pres">
      <dgm:prSet presAssocID="{8F80EC06-4578-4A5C-99DE-F025E7A36013}" presName="spaceRect" presStyleCnt="0"/>
      <dgm:spPr/>
    </dgm:pt>
    <dgm:pt modelId="{FFE9AE98-393D-4D74-A88D-60B76070FFFF}" type="pres">
      <dgm:prSet presAssocID="{8F80EC06-4578-4A5C-99DE-F025E7A36013}" presName="textRect" presStyleLbl="revTx" presStyleIdx="3" presStyleCnt="5">
        <dgm:presLayoutVars>
          <dgm:chMax val="1"/>
          <dgm:chPref val="1"/>
        </dgm:presLayoutVars>
      </dgm:prSet>
      <dgm:spPr/>
    </dgm:pt>
    <dgm:pt modelId="{0DD48EAD-3782-4662-9741-7DC372EBED13}" type="pres">
      <dgm:prSet presAssocID="{B9808BC3-954C-4DFC-AC99-6BFD9B71A393}" presName="sibTrans" presStyleCnt="0"/>
      <dgm:spPr/>
    </dgm:pt>
    <dgm:pt modelId="{36383827-EE3B-43D9-BF3D-C6CD9F30DC7D}" type="pres">
      <dgm:prSet presAssocID="{76C07EEF-13A4-4BC0-A4EC-FEEC2A05A0D6}" presName="compNode" presStyleCnt="0"/>
      <dgm:spPr/>
    </dgm:pt>
    <dgm:pt modelId="{8AAD9E7B-09E6-45DE-B04D-C8347F3C7B58}" type="pres">
      <dgm:prSet presAssocID="{76C07EEF-13A4-4BC0-A4EC-FEEC2A05A0D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CF3736-6FE8-4BF7-BA61-5093CCA9C052}" type="pres">
      <dgm:prSet presAssocID="{76C07EEF-13A4-4BC0-A4EC-FEEC2A05A0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0D338C-AE51-436A-9EAB-6EFE850388FD}" type="pres">
      <dgm:prSet presAssocID="{76C07EEF-13A4-4BC0-A4EC-FEEC2A05A0D6}" presName="spaceRect" presStyleCnt="0"/>
      <dgm:spPr/>
    </dgm:pt>
    <dgm:pt modelId="{1AFF9822-6C9C-4FCB-9DC7-B38B0475BC9A}" type="pres">
      <dgm:prSet presAssocID="{76C07EEF-13A4-4BC0-A4EC-FEEC2A05A0D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F74904-CC9F-438A-B92A-587EB363F8F3}" srcId="{13088A10-6A2D-4593-A879-4C33C91FCA6D}" destId="{76C07EEF-13A4-4BC0-A4EC-FEEC2A05A0D6}" srcOrd="4" destOrd="0" parTransId="{1C5FE8CE-CA2D-487D-A9B5-6EB9A0B22124}" sibTransId="{18EFACE9-78D3-439A-BDDC-954255468A63}"/>
    <dgm:cxn modelId="{D40D0F40-5C04-47F5-B05F-7DA1E98C11CE}" type="presOf" srcId="{13088A10-6A2D-4593-A879-4C33C91FCA6D}" destId="{40CF11FA-7AB3-4238-87AF-6ED375E37A27}" srcOrd="0" destOrd="0" presId="urn:microsoft.com/office/officeart/2018/5/layout/IconLeafLabelList"/>
    <dgm:cxn modelId="{72664446-D5E5-4991-B0FE-70CFA7A00FCF}" srcId="{13088A10-6A2D-4593-A879-4C33C91FCA6D}" destId="{8F80EC06-4578-4A5C-99DE-F025E7A36013}" srcOrd="3" destOrd="0" parTransId="{383208F5-4384-424A-9971-4E40307D3AAA}" sibTransId="{B9808BC3-954C-4DFC-AC99-6BFD9B71A393}"/>
    <dgm:cxn modelId="{FD6A1250-3DB0-4D28-B14E-1B07E1DE7155}" srcId="{13088A10-6A2D-4593-A879-4C33C91FCA6D}" destId="{8354BD51-574B-4DFE-B509-FC35F015D500}" srcOrd="0" destOrd="0" parTransId="{A87D5636-B065-4869-AB3F-8BBCDD82159D}" sibTransId="{016CB219-566B-4853-A1EF-146CBC44A7D6}"/>
    <dgm:cxn modelId="{1E4FAB55-DD34-4335-9B3C-7169BCC76D7A}" type="presOf" srcId="{8354BD51-574B-4DFE-B509-FC35F015D500}" destId="{C75A4957-15B0-410E-A42C-6131ABBBB56B}" srcOrd="0" destOrd="0" presId="urn:microsoft.com/office/officeart/2018/5/layout/IconLeafLabelList"/>
    <dgm:cxn modelId="{FE0F8883-5F33-47C2-B1A9-4619CC12F31C}" type="presOf" srcId="{B2922394-314F-4CF4-A974-7E03A798D664}" destId="{A1A83B2D-936E-4B6D-A6F6-C34D5EB90ECA}" srcOrd="0" destOrd="0" presId="urn:microsoft.com/office/officeart/2018/5/layout/IconLeafLabelList"/>
    <dgm:cxn modelId="{2C3790A6-16B2-4603-912D-774CC5420A50}" type="presOf" srcId="{76C07EEF-13A4-4BC0-A4EC-FEEC2A05A0D6}" destId="{1AFF9822-6C9C-4FCB-9DC7-B38B0475BC9A}" srcOrd="0" destOrd="0" presId="urn:microsoft.com/office/officeart/2018/5/layout/IconLeafLabelList"/>
    <dgm:cxn modelId="{B6F2E6C7-8386-41CB-AD7D-CFA828DDEB7B}" srcId="{13088A10-6A2D-4593-A879-4C33C91FCA6D}" destId="{1A2A67CB-67FE-4FF6-B70F-F800C8940885}" srcOrd="1" destOrd="0" parTransId="{02B1B3A3-D195-4D16-9FB6-F3898F6897BB}" sibTransId="{C019A36A-EC80-42EA-B1EA-ED87C8027376}"/>
    <dgm:cxn modelId="{652312CD-C02C-4038-8598-DAC7D1D70AB9}" srcId="{13088A10-6A2D-4593-A879-4C33C91FCA6D}" destId="{B2922394-314F-4CF4-A974-7E03A798D664}" srcOrd="2" destOrd="0" parTransId="{41F86403-14D5-48E2-BD15-4C1E9C7A3839}" sibTransId="{D6972C72-9561-4D08-B009-B6B586FDB645}"/>
    <dgm:cxn modelId="{1CC31FCF-C76F-4794-8DE8-D23EB689EE5F}" type="presOf" srcId="{1A2A67CB-67FE-4FF6-B70F-F800C8940885}" destId="{1CFCC45F-B116-4861-99F8-3BD80F15A211}" srcOrd="0" destOrd="0" presId="urn:microsoft.com/office/officeart/2018/5/layout/IconLeafLabelList"/>
    <dgm:cxn modelId="{82C792CF-6820-434F-9942-4FAD0F6BF775}" type="presOf" srcId="{8F80EC06-4578-4A5C-99DE-F025E7A36013}" destId="{FFE9AE98-393D-4D74-A88D-60B76070FFFF}" srcOrd="0" destOrd="0" presId="urn:microsoft.com/office/officeart/2018/5/layout/IconLeafLabelList"/>
    <dgm:cxn modelId="{B7F2F8F6-7D87-45D4-8A84-C4BDE6427288}" type="presParOf" srcId="{40CF11FA-7AB3-4238-87AF-6ED375E37A27}" destId="{6201FFA5-0994-42B2-8A6A-21F882C5452E}" srcOrd="0" destOrd="0" presId="urn:microsoft.com/office/officeart/2018/5/layout/IconLeafLabelList"/>
    <dgm:cxn modelId="{4D153037-B5BD-48F3-B7B3-BD7FEF034196}" type="presParOf" srcId="{6201FFA5-0994-42B2-8A6A-21F882C5452E}" destId="{632F2944-2CA6-45C4-B0E0-FB5A75705E56}" srcOrd="0" destOrd="0" presId="urn:microsoft.com/office/officeart/2018/5/layout/IconLeafLabelList"/>
    <dgm:cxn modelId="{AFD3F800-55E4-4725-924E-0A1476C88479}" type="presParOf" srcId="{6201FFA5-0994-42B2-8A6A-21F882C5452E}" destId="{30D243A8-5200-43E0-9D6B-377ED4C6C976}" srcOrd="1" destOrd="0" presId="urn:microsoft.com/office/officeart/2018/5/layout/IconLeafLabelList"/>
    <dgm:cxn modelId="{2DAC0F21-4EAC-4AAE-A757-733B9BF17273}" type="presParOf" srcId="{6201FFA5-0994-42B2-8A6A-21F882C5452E}" destId="{374EA314-00DE-4CC0-A489-2AF6945C9F95}" srcOrd="2" destOrd="0" presId="urn:microsoft.com/office/officeart/2018/5/layout/IconLeafLabelList"/>
    <dgm:cxn modelId="{ED84A949-728C-49B3-B573-22064BC2E033}" type="presParOf" srcId="{6201FFA5-0994-42B2-8A6A-21F882C5452E}" destId="{C75A4957-15B0-410E-A42C-6131ABBBB56B}" srcOrd="3" destOrd="0" presId="urn:microsoft.com/office/officeart/2018/5/layout/IconLeafLabelList"/>
    <dgm:cxn modelId="{DB4FD39F-BCF2-4754-825B-6205BB57D85A}" type="presParOf" srcId="{40CF11FA-7AB3-4238-87AF-6ED375E37A27}" destId="{2709638C-6FF8-4CAE-B621-5E073D050009}" srcOrd="1" destOrd="0" presId="urn:microsoft.com/office/officeart/2018/5/layout/IconLeafLabelList"/>
    <dgm:cxn modelId="{91A4173D-9996-45A2-AC61-A72ECA2B7C92}" type="presParOf" srcId="{40CF11FA-7AB3-4238-87AF-6ED375E37A27}" destId="{9EE73094-B753-44E2-8B61-AA178BF66EE9}" srcOrd="2" destOrd="0" presId="urn:microsoft.com/office/officeart/2018/5/layout/IconLeafLabelList"/>
    <dgm:cxn modelId="{4A8D2103-75C5-42ED-B004-453ED5FB7C24}" type="presParOf" srcId="{9EE73094-B753-44E2-8B61-AA178BF66EE9}" destId="{972A6516-C039-47A2-B5C9-AE8998436166}" srcOrd="0" destOrd="0" presId="urn:microsoft.com/office/officeart/2018/5/layout/IconLeafLabelList"/>
    <dgm:cxn modelId="{2E852891-9FE1-4BDB-B7E8-11B93A13B1BC}" type="presParOf" srcId="{9EE73094-B753-44E2-8B61-AA178BF66EE9}" destId="{24BC6C0C-A4E0-4C1E-9BDE-B41E2F7AE1A7}" srcOrd="1" destOrd="0" presId="urn:microsoft.com/office/officeart/2018/5/layout/IconLeafLabelList"/>
    <dgm:cxn modelId="{2B77A4BD-6618-42A3-B868-50A28FFA49FC}" type="presParOf" srcId="{9EE73094-B753-44E2-8B61-AA178BF66EE9}" destId="{291FF0D2-7DED-423B-91D2-1C7D0D620AFE}" srcOrd="2" destOrd="0" presId="urn:microsoft.com/office/officeart/2018/5/layout/IconLeafLabelList"/>
    <dgm:cxn modelId="{40190EA2-0E57-4FB9-9084-9663F2DCC3BE}" type="presParOf" srcId="{9EE73094-B753-44E2-8B61-AA178BF66EE9}" destId="{1CFCC45F-B116-4861-99F8-3BD80F15A211}" srcOrd="3" destOrd="0" presId="urn:microsoft.com/office/officeart/2018/5/layout/IconLeafLabelList"/>
    <dgm:cxn modelId="{D522CFE3-2173-4377-A9A4-6BB27521C8FB}" type="presParOf" srcId="{40CF11FA-7AB3-4238-87AF-6ED375E37A27}" destId="{378727B8-9449-4A3E-B33F-02BB42BCA268}" srcOrd="3" destOrd="0" presId="urn:microsoft.com/office/officeart/2018/5/layout/IconLeafLabelList"/>
    <dgm:cxn modelId="{BD57F86A-C371-4852-87FA-C17D1DD483CB}" type="presParOf" srcId="{40CF11FA-7AB3-4238-87AF-6ED375E37A27}" destId="{F54E54EB-47E5-4618-98BB-EE558B7E3EB7}" srcOrd="4" destOrd="0" presId="urn:microsoft.com/office/officeart/2018/5/layout/IconLeafLabelList"/>
    <dgm:cxn modelId="{4DE98B3C-68EF-4807-A2DD-64CEDF8AF653}" type="presParOf" srcId="{F54E54EB-47E5-4618-98BB-EE558B7E3EB7}" destId="{E0A2758E-1DCC-414C-A9C0-586C3DE7C4D5}" srcOrd="0" destOrd="0" presId="urn:microsoft.com/office/officeart/2018/5/layout/IconLeafLabelList"/>
    <dgm:cxn modelId="{CBCDF50E-3631-4B02-9FF2-2F9557C49E01}" type="presParOf" srcId="{F54E54EB-47E5-4618-98BB-EE558B7E3EB7}" destId="{C4C22DE7-F9E2-4E5D-9CA9-53F8CE79675D}" srcOrd="1" destOrd="0" presId="urn:microsoft.com/office/officeart/2018/5/layout/IconLeafLabelList"/>
    <dgm:cxn modelId="{D9CCA44E-C95D-41E3-AE73-61E48CADAC77}" type="presParOf" srcId="{F54E54EB-47E5-4618-98BB-EE558B7E3EB7}" destId="{99153A4B-4299-45F7-AED8-3C079610F3BB}" srcOrd="2" destOrd="0" presId="urn:microsoft.com/office/officeart/2018/5/layout/IconLeafLabelList"/>
    <dgm:cxn modelId="{4D6AD444-4C98-4F57-98C1-FA6AF000EAC9}" type="presParOf" srcId="{F54E54EB-47E5-4618-98BB-EE558B7E3EB7}" destId="{A1A83B2D-936E-4B6D-A6F6-C34D5EB90ECA}" srcOrd="3" destOrd="0" presId="urn:microsoft.com/office/officeart/2018/5/layout/IconLeafLabelList"/>
    <dgm:cxn modelId="{EEB8BC5A-26D8-4AF7-97EA-5DA08F6E9C54}" type="presParOf" srcId="{40CF11FA-7AB3-4238-87AF-6ED375E37A27}" destId="{A8D2EF4B-4C38-464B-AC75-94D40BFFADFA}" srcOrd="5" destOrd="0" presId="urn:microsoft.com/office/officeart/2018/5/layout/IconLeafLabelList"/>
    <dgm:cxn modelId="{DDCAB0A5-8967-46A8-86E1-C65E08656D15}" type="presParOf" srcId="{40CF11FA-7AB3-4238-87AF-6ED375E37A27}" destId="{C4D52D70-5E69-4B0D-A7C2-AB2DCD656D7C}" srcOrd="6" destOrd="0" presId="urn:microsoft.com/office/officeart/2018/5/layout/IconLeafLabelList"/>
    <dgm:cxn modelId="{9DC0058B-9400-4816-B759-065EA63393F0}" type="presParOf" srcId="{C4D52D70-5E69-4B0D-A7C2-AB2DCD656D7C}" destId="{5B833AD1-5F31-4037-9053-8341DFA172F8}" srcOrd="0" destOrd="0" presId="urn:microsoft.com/office/officeart/2018/5/layout/IconLeafLabelList"/>
    <dgm:cxn modelId="{650F6C16-1422-406F-8D37-1F72EEC51D26}" type="presParOf" srcId="{C4D52D70-5E69-4B0D-A7C2-AB2DCD656D7C}" destId="{3AC6F990-4A9E-48FE-B907-D034AB7C26BC}" srcOrd="1" destOrd="0" presId="urn:microsoft.com/office/officeart/2018/5/layout/IconLeafLabelList"/>
    <dgm:cxn modelId="{9A85B810-487F-411E-A9C4-4FEF5F62AA67}" type="presParOf" srcId="{C4D52D70-5E69-4B0D-A7C2-AB2DCD656D7C}" destId="{8539EF9A-C6E6-45B0-9405-F2CCB959E78A}" srcOrd="2" destOrd="0" presId="urn:microsoft.com/office/officeart/2018/5/layout/IconLeafLabelList"/>
    <dgm:cxn modelId="{B449B5ED-0DC9-4600-9694-FEC8298AD860}" type="presParOf" srcId="{C4D52D70-5E69-4B0D-A7C2-AB2DCD656D7C}" destId="{FFE9AE98-393D-4D74-A88D-60B76070FFFF}" srcOrd="3" destOrd="0" presId="urn:microsoft.com/office/officeart/2018/5/layout/IconLeafLabelList"/>
    <dgm:cxn modelId="{C31D9681-DD9D-45C9-9ED3-716DD297D2D5}" type="presParOf" srcId="{40CF11FA-7AB3-4238-87AF-6ED375E37A27}" destId="{0DD48EAD-3782-4662-9741-7DC372EBED13}" srcOrd="7" destOrd="0" presId="urn:microsoft.com/office/officeart/2018/5/layout/IconLeafLabelList"/>
    <dgm:cxn modelId="{42BF879D-46BE-4759-874F-5F4BA90D8039}" type="presParOf" srcId="{40CF11FA-7AB3-4238-87AF-6ED375E37A27}" destId="{36383827-EE3B-43D9-BF3D-C6CD9F30DC7D}" srcOrd="8" destOrd="0" presId="urn:microsoft.com/office/officeart/2018/5/layout/IconLeafLabelList"/>
    <dgm:cxn modelId="{83A9A5E1-AB79-44A1-9627-C59BBE23E031}" type="presParOf" srcId="{36383827-EE3B-43D9-BF3D-C6CD9F30DC7D}" destId="{8AAD9E7B-09E6-45DE-B04D-C8347F3C7B58}" srcOrd="0" destOrd="0" presId="urn:microsoft.com/office/officeart/2018/5/layout/IconLeafLabelList"/>
    <dgm:cxn modelId="{ABD67AFE-0930-4F22-B499-C509BB58AB29}" type="presParOf" srcId="{36383827-EE3B-43D9-BF3D-C6CD9F30DC7D}" destId="{0DCF3736-6FE8-4BF7-BA61-5093CCA9C052}" srcOrd="1" destOrd="0" presId="urn:microsoft.com/office/officeart/2018/5/layout/IconLeafLabelList"/>
    <dgm:cxn modelId="{54326E63-2656-4355-846B-6B6024572DE5}" type="presParOf" srcId="{36383827-EE3B-43D9-BF3D-C6CD9F30DC7D}" destId="{D80D338C-AE51-436A-9EAB-6EFE850388FD}" srcOrd="2" destOrd="0" presId="urn:microsoft.com/office/officeart/2018/5/layout/IconLeafLabelList"/>
    <dgm:cxn modelId="{5E4E3C0E-F06B-4532-9243-E8F077EA0B0B}" type="presParOf" srcId="{36383827-EE3B-43D9-BF3D-C6CD9F30DC7D}" destId="{1AFF9822-6C9C-4FCB-9DC7-B38B0475BC9A}" srcOrd="3" destOrd="0" presId="urn:microsoft.com/office/officeart/2018/5/layout/IconLeaf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E8401-5E7D-4070-9F39-403D2313D8B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591968-CC99-4C14-92D9-B7697E5695D9}">
      <dgm:prSet/>
      <dgm:spPr/>
      <dgm:t>
        <a:bodyPr/>
        <a:lstStyle/>
        <a:p>
          <a:r>
            <a:rPr lang="en-US"/>
            <a:t>readline-devel</a:t>
          </a:r>
        </a:p>
      </dgm:t>
    </dgm:pt>
    <dgm:pt modelId="{9AAA2E53-1866-4006-8A30-38408A951C92}" type="parTrans" cxnId="{F6BA5C81-2302-49E3-9B41-057200111010}">
      <dgm:prSet/>
      <dgm:spPr/>
      <dgm:t>
        <a:bodyPr/>
        <a:lstStyle/>
        <a:p>
          <a:endParaRPr lang="en-US"/>
        </a:p>
      </dgm:t>
    </dgm:pt>
    <dgm:pt modelId="{7D0F6F50-4E84-4113-96DB-F6D52B3664C7}" type="sibTrans" cxnId="{F6BA5C81-2302-49E3-9B41-057200111010}">
      <dgm:prSet/>
      <dgm:spPr/>
      <dgm:t>
        <a:bodyPr/>
        <a:lstStyle/>
        <a:p>
          <a:endParaRPr lang="en-US"/>
        </a:p>
      </dgm:t>
    </dgm:pt>
    <dgm:pt modelId="{3D79C286-20B1-455F-8857-4C848B723096}">
      <dgm:prSet/>
      <dgm:spPr/>
      <dgm:t>
        <a:bodyPr/>
        <a:lstStyle/>
        <a:p>
          <a:r>
            <a:rPr lang="en-US"/>
            <a:t>zlib-devel</a:t>
          </a:r>
        </a:p>
      </dgm:t>
    </dgm:pt>
    <dgm:pt modelId="{1D64F3FC-C822-4BC1-AB68-10ECF0B19CA3}" type="parTrans" cxnId="{A101A866-E71B-4CB8-AAAF-3DE0152C6F0D}">
      <dgm:prSet/>
      <dgm:spPr/>
      <dgm:t>
        <a:bodyPr/>
        <a:lstStyle/>
        <a:p>
          <a:endParaRPr lang="en-US"/>
        </a:p>
      </dgm:t>
    </dgm:pt>
    <dgm:pt modelId="{79153F2E-3EDB-44AE-A846-FD8AC08429B0}" type="sibTrans" cxnId="{A101A866-E71B-4CB8-AAAF-3DE0152C6F0D}">
      <dgm:prSet/>
      <dgm:spPr/>
      <dgm:t>
        <a:bodyPr/>
        <a:lstStyle/>
        <a:p>
          <a:endParaRPr lang="en-US"/>
        </a:p>
      </dgm:t>
    </dgm:pt>
    <dgm:pt modelId="{CAE091D9-6422-403B-A9E9-6769B50A4191}">
      <dgm:prSet/>
      <dgm:spPr/>
      <dgm:t>
        <a:bodyPr/>
        <a:lstStyle/>
        <a:p>
          <a:r>
            <a:rPr lang="en-US" dirty="0" err="1"/>
            <a:t>gcc</a:t>
          </a:r>
          <a:endParaRPr lang="en-US" dirty="0"/>
        </a:p>
      </dgm:t>
    </dgm:pt>
    <dgm:pt modelId="{713A4345-D8F2-43C1-9C0A-41EF3182DD5A}" type="parTrans" cxnId="{06B0C861-B66F-4E56-8B2C-6EC226D18A4F}">
      <dgm:prSet/>
      <dgm:spPr/>
      <dgm:t>
        <a:bodyPr/>
        <a:lstStyle/>
        <a:p>
          <a:endParaRPr lang="en-US"/>
        </a:p>
      </dgm:t>
    </dgm:pt>
    <dgm:pt modelId="{7A7F91ED-E2D8-4844-854C-EE2411FFB82A}" type="sibTrans" cxnId="{06B0C861-B66F-4E56-8B2C-6EC226D18A4F}">
      <dgm:prSet/>
      <dgm:spPr/>
      <dgm:t>
        <a:bodyPr/>
        <a:lstStyle/>
        <a:p>
          <a:endParaRPr lang="en-US"/>
        </a:p>
      </dgm:t>
    </dgm:pt>
    <dgm:pt modelId="{18436294-61D3-4C72-8954-51B59F7DCD78}">
      <dgm:prSet/>
      <dgm:spPr/>
      <dgm:t>
        <a:bodyPr/>
        <a:lstStyle/>
        <a:p>
          <a:r>
            <a:rPr lang="en-US"/>
            <a:t>make</a:t>
          </a:r>
        </a:p>
      </dgm:t>
    </dgm:pt>
    <dgm:pt modelId="{9122CC22-E81A-4842-AE6C-58EF83F9F9B6}" type="parTrans" cxnId="{EF0BB95F-0D28-4E26-A5A1-D09407635EEF}">
      <dgm:prSet/>
      <dgm:spPr/>
      <dgm:t>
        <a:bodyPr/>
        <a:lstStyle/>
        <a:p>
          <a:endParaRPr lang="en-US"/>
        </a:p>
      </dgm:t>
    </dgm:pt>
    <dgm:pt modelId="{AA5652E8-0736-474A-B9C9-F8CF2AAB8581}" type="sibTrans" cxnId="{EF0BB95F-0D28-4E26-A5A1-D09407635EEF}">
      <dgm:prSet/>
      <dgm:spPr/>
      <dgm:t>
        <a:bodyPr/>
        <a:lstStyle/>
        <a:p>
          <a:endParaRPr lang="en-US"/>
        </a:p>
      </dgm:t>
    </dgm:pt>
    <dgm:pt modelId="{49559C05-4889-4D4E-BCAA-D3CFDAD40D27}">
      <dgm:prSet/>
      <dgm:spPr/>
      <dgm:t>
        <a:bodyPr/>
        <a:lstStyle/>
        <a:p>
          <a:r>
            <a:rPr lang="en-US" dirty="0" err="1"/>
            <a:t>libicu</a:t>
          </a:r>
          <a:r>
            <a:rPr lang="en-US" dirty="0"/>
            <a:t>-devel</a:t>
          </a:r>
        </a:p>
      </dgm:t>
    </dgm:pt>
    <dgm:pt modelId="{5F98EF2E-8181-407C-8C79-161207BDDB34}" type="parTrans" cxnId="{6FC85D67-B496-45D7-AAAD-8D1F012CD98E}">
      <dgm:prSet/>
      <dgm:spPr/>
      <dgm:t>
        <a:bodyPr/>
        <a:lstStyle/>
        <a:p>
          <a:endParaRPr lang="en-US"/>
        </a:p>
      </dgm:t>
    </dgm:pt>
    <dgm:pt modelId="{EB765EBD-845B-4DBA-8FB8-66E6337A1041}" type="sibTrans" cxnId="{6FC85D67-B496-45D7-AAAD-8D1F012CD98E}">
      <dgm:prSet/>
      <dgm:spPr/>
      <dgm:t>
        <a:bodyPr/>
        <a:lstStyle/>
        <a:p>
          <a:endParaRPr lang="en-US"/>
        </a:p>
      </dgm:t>
    </dgm:pt>
    <dgm:pt modelId="{3E905A08-BACA-4FD1-A4DC-1778F9401583}" type="pres">
      <dgm:prSet presAssocID="{C7FE8401-5E7D-4070-9F39-403D2313D8B1}" presName="outerComposite" presStyleCnt="0">
        <dgm:presLayoutVars>
          <dgm:chMax val="5"/>
          <dgm:dir/>
          <dgm:resizeHandles val="exact"/>
        </dgm:presLayoutVars>
      </dgm:prSet>
      <dgm:spPr/>
    </dgm:pt>
    <dgm:pt modelId="{60F65B87-6A85-4805-9D40-3C0B8719D015}" type="pres">
      <dgm:prSet presAssocID="{C7FE8401-5E7D-4070-9F39-403D2313D8B1}" presName="dummyMaxCanvas" presStyleCnt="0">
        <dgm:presLayoutVars/>
      </dgm:prSet>
      <dgm:spPr/>
    </dgm:pt>
    <dgm:pt modelId="{D67272EA-1E04-4C66-A88F-F7D3D8F94F75}" type="pres">
      <dgm:prSet presAssocID="{C7FE8401-5E7D-4070-9F39-403D2313D8B1}" presName="FiveNodes_1" presStyleLbl="node1" presStyleIdx="0" presStyleCnt="5">
        <dgm:presLayoutVars>
          <dgm:bulletEnabled val="1"/>
        </dgm:presLayoutVars>
      </dgm:prSet>
      <dgm:spPr/>
    </dgm:pt>
    <dgm:pt modelId="{9BC9DA68-7413-471A-A946-9A5673204B6C}" type="pres">
      <dgm:prSet presAssocID="{C7FE8401-5E7D-4070-9F39-403D2313D8B1}" presName="FiveNodes_2" presStyleLbl="node1" presStyleIdx="1" presStyleCnt="5">
        <dgm:presLayoutVars>
          <dgm:bulletEnabled val="1"/>
        </dgm:presLayoutVars>
      </dgm:prSet>
      <dgm:spPr/>
    </dgm:pt>
    <dgm:pt modelId="{67F49C23-DE24-40B4-8CF0-08783F51CE9B}" type="pres">
      <dgm:prSet presAssocID="{C7FE8401-5E7D-4070-9F39-403D2313D8B1}" presName="FiveNodes_3" presStyleLbl="node1" presStyleIdx="2" presStyleCnt="5">
        <dgm:presLayoutVars>
          <dgm:bulletEnabled val="1"/>
        </dgm:presLayoutVars>
      </dgm:prSet>
      <dgm:spPr/>
    </dgm:pt>
    <dgm:pt modelId="{FA435B22-FDBA-4EC7-B814-DBB43467FAA3}" type="pres">
      <dgm:prSet presAssocID="{C7FE8401-5E7D-4070-9F39-403D2313D8B1}" presName="FiveNodes_4" presStyleLbl="node1" presStyleIdx="3" presStyleCnt="5">
        <dgm:presLayoutVars>
          <dgm:bulletEnabled val="1"/>
        </dgm:presLayoutVars>
      </dgm:prSet>
      <dgm:spPr/>
    </dgm:pt>
    <dgm:pt modelId="{6E6812AA-4AAA-430C-9A4A-F5AE1E71C24F}" type="pres">
      <dgm:prSet presAssocID="{C7FE8401-5E7D-4070-9F39-403D2313D8B1}" presName="FiveNodes_5" presStyleLbl="node1" presStyleIdx="4" presStyleCnt="5">
        <dgm:presLayoutVars>
          <dgm:bulletEnabled val="1"/>
        </dgm:presLayoutVars>
      </dgm:prSet>
      <dgm:spPr/>
    </dgm:pt>
    <dgm:pt modelId="{DDCDC65B-6442-45BA-9514-303979AA2866}" type="pres">
      <dgm:prSet presAssocID="{C7FE8401-5E7D-4070-9F39-403D2313D8B1}" presName="FiveConn_1-2" presStyleLbl="fgAccFollowNode1" presStyleIdx="0" presStyleCnt="4">
        <dgm:presLayoutVars>
          <dgm:bulletEnabled val="1"/>
        </dgm:presLayoutVars>
      </dgm:prSet>
      <dgm:spPr/>
    </dgm:pt>
    <dgm:pt modelId="{E06F0A94-D9E0-437B-9EC6-E7B94F657890}" type="pres">
      <dgm:prSet presAssocID="{C7FE8401-5E7D-4070-9F39-403D2313D8B1}" presName="FiveConn_2-3" presStyleLbl="fgAccFollowNode1" presStyleIdx="1" presStyleCnt="4">
        <dgm:presLayoutVars>
          <dgm:bulletEnabled val="1"/>
        </dgm:presLayoutVars>
      </dgm:prSet>
      <dgm:spPr/>
    </dgm:pt>
    <dgm:pt modelId="{7ECE2008-5AD2-47D3-8B22-45E090CA1524}" type="pres">
      <dgm:prSet presAssocID="{C7FE8401-5E7D-4070-9F39-403D2313D8B1}" presName="FiveConn_3-4" presStyleLbl="fgAccFollowNode1" presStyleIdx="2" presStyleCnt="4">
        <dgm:presLayoutVars>
          <dgm:bulletEnabled val="1"/>
        </dgm:presLayoutVars>
      </dgm:prSet>
      <dgm:spPr/>
    </dgm:pt>
    <dgm:pt modelId="{ACBE6D95-0626-45F8-AA18-5C45D9D407D3}" type="pres">
      <dgm:prSet presAssocID="{C7FE8401-5E7D-4070-9F39-403D2313D8B1}" presName="FiveConn_4-5" presStyleLbl="fgAccFollowNode1" presStyleIdx="3" presStyleCnt="4">
        <dgm:presLayoutVars>
          <dgm:bulletEnabled val="1"/>
        </dgm:presLayoutVars>
      </dgm:prSet>
      <dgm:spPr/>
    </dgm:pt>
    <dgm:pt modelId="{B5B14D0F-0ACC-4036-ACCD-E5B3CB3C49B2}" type="pres">
      <dgm:prSet presAssocID="{C7FE8401-5E7D-4070-9F39-403D2313D8B1}" presName="FiveNodes_1_text" presStyleLbl="node1" presStyleIdx="4" presStyleCnt="5">
        <dgm:presLayoutVars>
          <dgm:bulletEnabled val="1"/>
        </dgm:presLayoutVars>
      </dgm:prSet>
      <dgm:spPr/>
    </dgm:pt>
    <dgm:pt modelId="{73E58399-5BFD-4E96-B4AF-E3CF338DD673}" type="pres">
      <dgm:prSet presAssocID="{C7FE8401-5E7D-4070-9F39-403D2313D8B1}" presName="FiveNodes_2_text" presStyleLbl="node1" presStyleIdx="4" presStyleCnt="5">
        <dgm:presLayoutVars>
          <dgm:bulletEnabled val="1"/>
        </dgm:presLayoutVars>
      </dgm:prSet>
      <dgm:spPr/>
    </dgm:pt>
    <dgm:pt modelId="{610ECC95-B0EB-4323-A964-9ACFEEA85420}" type="pres">
      <dgm:prSet presAssocID="{C7FE8401-5E7D-4070-9F39-403D2313D8B1}" presName="FiveNodes_3_text" presStyleLbl="node1" presStyleIdx="4" presStyleCnt="5">
        <dgm:presLayoutVars>
          <dgm:bulletEnabled val="1"/>
        </dgm:presLayoutVars>
      </dgm:prSet>
      <dgm:spPr/>
    </dgm:pt>
    <dgm:pt modelId="{BB5C8ED4-BF27-419F-856A-E79F8046E131}" type="pres">
      <dgm:prSet presAssocID="{C7FE8401-5E7D-4070-9F39-403D2313D8B1}" presName="FiveNodes_4_text" presStyleLbl="node1" presStyleIdx="4" presStyleCnt="5">
        <dgm:presLayoutVars>
          <dgm:bulletEnabled val="1"/>
        </dgm:presLayoutVars>
      </dgm:prSet>
      <dgm:spPr/>
    </dgm:pt>
    <dgm:pt modelId="{F8186897-25B3-4C23-94A4-D3994B004A37}" type="pres">
      <dgm:prSet presAssocID="{C7FE8401-5E7D-4070-9F39-403D2313D8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4A65D1A-6488-4D66-9AB7-CE966DD162E9}" type="presOf" srcId="{3D79C286-20B1-455F-8857-4C848B723096}" destId="{9BC9DA68-7413-471A-A946-9A5673204B6C}" srcOrd="0" destOrd="0" presId="urn:microsoft.com/office/officeart/2005/8/layout/vProcess5"/>
    <dgm:cxn modelId="{91F02C1C-5DBC-48D6-B539-95C34A8882A1}" type="presOf" srcId="{49559C05-4889-4D4E-BCAA-D3CFDAD40D27}" destId="{6E6812AA-4AAA-430C-9A4A-F5AE1E71C24F}" srcOrd="0" destOrd="0" presId="urn:microsoft.com/office/officeart/2005/8/layout/vProcess5"/>
    <dgm:cxn modelId="{7ABE1424-6F95-4069-878C-6B0449DEAAAF}" type="presOf" srcId="{83591968-CC99-4C14-92D9-B7697E5695D9}" destId="{D67272EA-1E04-4C66-A88F-F7D3D8F94F75}" srcOrd="0" destOrd="0" presId="urn:microsoft.com/office/officeart/2005/8/layout/vProcess5"/>
    <dgm:cxn modelId="{EF0BB95F-0D28-4E26-A5A1-D09407635EEF}" srcId="{C7FE8401-5E7D-4070-9F39-403D2313D8B1}" destId="{18436294-61D3-4C72-8954-51B59F7DCD78}" srcOrd="3" destOrd="0" parTransId="{9122CC22-E81A-4842-AE6C-58EF83F9F9B6}" sibTransId="{AA5652E8-0736-474A-B9C9-F8CF2AAB8581}"/>
    <dgm:cxn modelId="{06B0C861-B66F-4E56-8B2C-6EC226D18A4F}" srcId="{C7FE8401-5E7D-4070-9F39-403D2313D8B1}" destId="{CAE091D9-6422-403B-A9E9-6769B50A4191}" srcOrd="2" destOrd="0" parTransId="{713A4345-D8F2-43C1-9C0A-41EF3182DD5A}" sibTransId="{7A7F91ED-E2D8-4844-854C-EE2411FFB82A}"/>
    <dgm:cxn modelId="{A101A866-E71B-4CB8-AAAF-3DE0152C6F0D}" srcId="{C7FE8401-5E7D-4070-9F39-403D2313D8B1}" destId="{3D79C286-20B1-455F-8857-4C848B723096}" srcOrd="1" destOrd="0" parTransId="{1D64F3FC-C822-4BC1-AB68-10ECF0B19CA3}" sibTransId="{79153F2E-3EDB-44AE-A846-FD8AC08429B0}"/>
    <dgm:cxn modelId="{6FC85D67-B496-45D7-AAAD-8D1F012CD98E}" srcId="{C7FE8401-5E7D-4070-9F39-403D2313D8B1}" destId="{49559C05-4889-4D4E-BCAA-D3CFDAD40D27}" srcOrd="4" destOrd="0" parTransId="{5F98EF2E-8181-407C-8C79-161207BDDB34}" sibTransId="{EB765EBD-845B-4DBA-8FB8-66E6337A1041}"/>
    <dgm:cxn modelId="{F6BA5C81-2302-49E3-9B41-057200111010}" srcId="{C7FE8401-5E7D-4070-9F39-403D2313D8B1}" destId="{83591968-CC99-4C14-92D9-B7697E5695D9}" srcOrd="0" destOrd="0" parTransId="{9AAA2E53-1866-4006-8A30-38408A951C92}" sibTransId="{7D0F6F50-4E84-4113-96DB-F6D52B3664C7}"/>
    <dgm:cxn modelId="{3A067085-902C-4190-BAB6-6ED01DBC4AE9}" type="presOf" srcId="{CAE091D9-6422-403B-A9E9-6769B50A4191}" destId="{67F49C23-DE24-40B4-8CF0-08783F51CE9B}" srcOrd="0" destOrd="0" presId="urn:microsoft.com/office/officeart/2005/8/layout/vProcess5"/>
    <dgm:cxn modelId="{524A2497-342D-49CC-8866-496DDE2FA06A}" type="presOf" srcId="{18436294-61D3-4C72-8954-51B59F7DCD78}" destId="{BB5C8ED4-BF27-419F-856A-E79F8046E131}" srcOrd="1" destOrd="0" presId="urn:microsoft.com/office/officeart/2005/8/layout/vProcess5"/>
    <dgm:cxn modelId="{C1A4DD9D-3539-4FA5-BF2F-A46D580B7FDF}" type="presOf" srcId="{83591968-CC99-4C14-92D9-B7697E5695D9}" destId="{B5B14D0F-0ACC-4036-ACCD-E5B3CB3C49B2}" srcOrd="1" destOrd="0" presId="urn:microsoft.com/office/officeart/2005/8/layout/vProcess5"/>
    <dgm:cxn modelId="{9E407BA6-9FAE-44D4-946E-B1E42163B9F0}" type="presOf" srcId="{7A7F91ED-E2D8-4844-854C-EE2411FFB82A}" destId="{7ECE2008-5AD2-47D3-8B22-45E090CA1524}" srcOrd="0" destOrd="0" presId="urn:microsoft.com/office/officeart/2005/8/layout/vProcess5"/>
    <dgm:cxn modelId="{A83B97A7-97FE-4C9C-9048-9D599D735A53}" type="presOf" srcId="{AA5652E8-0736-474A-B9C9-F8CF2AAB8581}" destId="{ACBE6D95-0626-45F8-AA18-5C45D9D407D3}" srcOrd="0" destOrd="0" presId="urn:microsoft.com/office/officeart/2005/8/layout/vProcess5"/>
    <dgm:cxn modelId="{F6C1D9B6-1A8E-44F2-9885-EB2E53ABC086}" type="presOf" srcId="{7D0F6F50-4E84-4113-96DB-F6D52B3664C7}" destId="{DDCDC65B-6442-45BA-9514-303979AA2866}" srcOrd="0" destOrd="0" presId="urn:microsoft.com/office/officeart/2005/8/layout/vProcess5"/>
    <dgm:cxn modelId="{522F0AB7-FAB0-46B9-9A80-E5E9098D25A5}" type="presOf" srcId="{79153F2E-3EDB-44AE-A846-FD8AC08429B0}" destId="{E06F0A94-D9E0-437B-9EC6-E7B94F657890}" srcOrd="0" destOrd="0" presId="urn:microsoft.com/office/officeart/2005/8/layout/vProcess5"/>
    <dgm:cxn modelId="{94DF7ECC-BE03-4834-A6F7-310A4486A831}" type="presOf" srcId="{C7FE8401-5E7D-4070-9F39-403D2313D8B1}" destId="{3E905A08-BACA-4FD1-A4DC-1778F9401583}" srcOrd="0" destOrd="0" presId="urn:microsoft.com/office/officeart/2005/8/layout/vProcess5"/>
    <dgm:cxn modelId="{7D8326D4-B871-4B70-8305-97DD1D7A8A72}" type="presOf" srcId="{3D79C286-20B1-455F-8857-4C848B723096}" destId="{73E58399-5BFD-4E96-B4AF-E3CF338DD673}" srcOrd="1" destOrd="0" presId="urn:microsoft.com/office/officeart/2005/8/layout/vProcess5"/>
    <dgm:cxn modelId="{2C50D9DE-9756-4740-B6D2-0BE081199D88}" type="presOf" srcId="{18436294-61D3-4C72-8954-51B59F7DCD78}" destId="{FA435B22-FDBA-4EC7-B814-DBB43467FAA3}" srcOrd="0" destOrd="0" presId="urn:microsoft.com/office/officeart/2005/8/layout/vProcess5"/>
    <dgm:cxn modelId="{6508CCE1-D72A-4F78-82E3-127157038814}" type="presOf" srcId="{49559C05-4889-4D4E-BCAA-D3CFDAD40D27}" destId="{F8186897-25B3-4C23-94A4-D3994B004A37}" srcOrd="1" destOrd="0" presId="urn:microsoft.com/office/officeart/2005/8/layout/vProcess5"/>
    <dgm:cxn modelId="{086A4CEB-387C-42E7-905C-A9AFD8775D1E}" type="presOf" srcId="{CAE091D9-6422-403B-A9E9-6769B50A4191}" destId="{610ECC95-B0EB-4323-A964-9ACFEEA85420}" srcOrd="1" destOrd="0" presId="urn:microsoft.com/office/officeart/2005/8/layout/vProcess5"/>
    <dgm:cxn modelId="{6103E13E-C324-4C64-8F07-15E870C21210}" type="presParOf" srcId="{3E905A08-BACA-4FD1-A4DC-1778F9401583}" destId="{60F65B87-6A85-4805-9D40-3C0B8719D015}" srcOrd="0" destOrd="0" presId="urn:microsoft.com/office/officeart/2005/8/layout/vProcess5"/>
    <dgm:cxn modelId="{2AE3DAF0-FF18-42FB-8619-B95CA37028A1}" type="presParOf" srcId="{3E905A08-BACA-4FD1-A4DC-1778F9401583}" destId="{D67272EA-1E04-4C66-A88F-F7D3D8F94F75}" srcOrd="1" destOrd="0" presId="urn:microsoft.com/office/officeart/2005/8/layout/vProcess5"/>
    <dgm:cxn modelId="{30063B7D-0945-4782-A8E8-0BB2D0E56EF5}" type="presParOf" srcId="{3E905A08-BACA-4FD1-A4DC-1778F9401583}" destId="{9BC9DA68-7413-471A-A946-9A5673204B6C}" srcOrd="2" destOrd="0" presId="urn:microsoft.com/office/officeart/2005/8/layout/vProcess5"/>
    <dgm:cxn modelId="{74A0B8B3-2A1A-4965-A013-80520EB47829}" type="presParOf" srcId="{3E905A08-BACA-4FD1-A4DC-1778F9401583}" destId="{67F49C23-DE24-40B4-8CF0-08783F51CE9B}" srcOrd="3" destOrd="0" presId="urn:microsoft.com/office/officeart/2005/8/layout/vProcess5"/>
    <dgm:cxn modelId="{CDC79AF7-1D3F-4BBD-A407-08F3FB787D1F}" type="presParOf" srcId="{3E905A08-BACA-4FD1-A4DC-1778F9401583}" destId="{FA435B22-FDBA-4EC7-B814-DBB43467FAA3}" srcOrd="4" destOrd="0" presId="urn:microsoft.com/office/officeart/2005/8/layout/vProcess5"/>
    <dgm:cxn modelId="{DA7BD028-A496-4601-9FCF-540F20302773}" type="presParOf" srcId="{3E905A08-BACA-4FD1-A4DC-1778F9401583}" destId="{6E6812AA-4AAA-430C-9A4A-F5AE1E71C24F}" srcOrd="5" destOrd="0" presId="urn:microsoft.com/office/officeart/2005/8/layout/vProcess5"/>
    <dgm:cxn modelId="{2635CDEC-C181-495C-890D-17D17E1CA10B}" type="presParOf" srcId="{3E905A08-BACA-4FD1-A4DC-1778F9401583}" destId="{DDCDC65B-6442-45BA-9514-303979AA2866}" srcOrd="6" destOrd="0" presId="urn:microsoft.com/office/officeart/2005/8/layout/vProcess5"/>
    <dgm:cxn modelId="{3C8733DC-B6BB-448A-8EC7-D156137DE71B}" type="presParOf" srcId="{3E905A08-BACA-4FD1-A4DC-1778F9401583}" destId="{E06F0A94-D9E0-437B-9EC6-E7B94F657890}" srcOrd="7" destOrd="0" presId="urn:microsoft.com/office/officeart/2005/8/layout/vProcess5"/>
    <dgm:cxn modelId="{EF15302A-B33F-4830-8EAF-08FD2EC76CED}" type="presParOf" srcId="{3E905A08-BACA-4FD1-A4DC-1778F9401583}" destId="{7ECE2008-5AD2-47D3-8B22-45E090CA1524}" srcOrd="8" destOrd="0" presId="urn:microsoft.com/office/officeart/2005/8/layout/vProcess5"/>
    <dgm:cxn modelId="{CE79B231-F623-4899-AB5A-02968F2BAF73}" type="presParOf" srcId="{3E905A08-BACA-4FD1-A4DC-1778F9401583}" destId="{ACBE6D95-0626-45F8-AA18-5C45D9D407D3}" srcOrd="9" destOrd="0" presId="urn:microsoft.com/office/officeart/2005/8/layout/vProcess5"/>
    <dgm:cxn modelId="{4E084078-F663-4028-B91B-9A2B68356F34}" type="presParOf" srcId="{3E905A08-BACA-4FD1-A4DC-1778F9401583}" destId="{B5B14D0F-0ACC-4036-ACCD-E5B3CB3C49B2}" srcOrd="10" destOrd="0" presId="urn:microsoft.com/office/officeart/2005/8/layout/vProcess5"/>
    <dgm:cxn modelId="{264D17DB-24B7-4EC0-8D4D-DAFB24E8D62F}" type="presParOf" srcId="{3E905A08-BACA-4FD1-A4DC-1778F9401583}" destId="{73E58399-5BFD-4E96-B4AF-E3CF338DD673}" srcOrd="11" destOrd="0" presId="urn:microsoft.com/office/officeart/2005/8/layout/vProcess5"/>
    <dgm:cxn modelId="{64E6144C-2FD9-43C9-8E53-0157845EE732}" type="presParOf" srcId="{3E905A08-BACA-4FD1-A4DC-1778F9401583}" destId="{610ECC95-B0EB-4323-A964-9ACFEEA85420}" srcOrd="12" destOrd="0" presId="urn:microsoft.com/office/officeart/2005/8/layout/vProcess5"/>
    <dgm:cxn modelId="{FBBC5AE6-D1B0-4527-9F0D-EAADCB791F9B}" type="presParOf" srcId="{3E905A08-BACA-4FD1-A4DC-1778F9401583}" destId="{BB5C8ED4-BF27-419F-856A-E79F8046E131}" srcOrd="13" destOrd="0" presId="urn:microsoft.com/office/officeart/2005/8/layout/vProcess5"/>
    <dgm:cxn modelId="{CD00CF7C-A68B-440D-B4A0-3F5D45508099}" type="presParOf" srcId="{3E905A08-BACA-4FD1-A4DC-1778F9401583}" destId="{F8186897-25B3-4C23-94A4-D3994B004A3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D048C4-76C0-42A7-BB45-73BD533A0B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0FD9CD-B047-46C8-8C68-9A5DD14E04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Write-Ahead Logging (WAL) is a standard method for ensuring data integrity.</a:t>
          </a:r>
        </a:p>
      </dgm:t>
    </dgm:pt>
    <dgm:pt modelId="{651F4438-883A-4388-AEB2-9C96B3343E96}" type="parTrans" cxnId="{82C53479-26D2-43AA-AACE-58A4CA2184B4}">
      <dgm:prSet/>
      <dgm:spPr/>
      <dgm:t>
        <a:bodyPr/>
        <a:lstStyle/>
        <a:p>
          <a:endParaRPr lang="en-US"/>
        </a:p>
      </dgm:t>
    </dgm:pt>
    <dgm:pt modelId="{4F78D33B-945D-497E-8D2B-4259FA9AE118}" type="sibTrans" cxnId="{82C53479-26D2-43AA-AACE-58A4CA2184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D16C89-2CFF-41F6-8A3C-DF26FE319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Transaction performed on the database are first written out as  WAL file and then applied to the actual disk.</a:t>
          </a:r>
        </a:p>
      </dgm:t>
    </dgm:pt>
    <dgm:pt modelId="{2102954B-1CC7-49CC-AF29-72E9AD6CAA72}" type="parTrans" cxnId="{3082C95C-663E-4C3F-BDDB-AC743ED5FADE}">
      <dgm:prSet/>
      <dgm:spPr/>
      <dgm:t>
        <a:bodyPr/>
        <a:lstStyle/>
        <a:p>
          <a:endParaRPr lang="en-US"/>
        </a:p>
      </dgm:t>
    </dgm:pt>
    <dgm:pt modelId="{48B4BC18-048F-48D6-A568-127F80A1C818}" type="sibTrans" cxnId="{3082C95C-663E-4C3F-BDDB-AC743ED5FA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15CE73-6453-46DA-A9D0-C5E2D029D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WAL logs are stored in the directory </a:t>
          </a:r>
          <a:r>
            <a:rPr lang="en-US" dirty="0" err="1"/>
            <a:t>pg_wal</a:t>
          </a:r>
          <a:r>
            <a:rPr lang="en-US" dirty="0"/>
            <a:t> under the data directory</a:t>
          </a:r>
        </a:p>
      </dgm:t>
    </dgm:pt>
    <dgm:pt modelId="{123A9D85-0E30-4905-8742-F3F1FF97D351}" type="parTrans" cxnId="{5AC75438-31F8-4E54-B999-62BE0DEF0809}">
      <dgm:prSet/>
      <dgm:spPr/>
      <dgm:t>
        <a:bodyPr/>
        <a:lstStyle/>
        <a:p>
          <a:endParaRPr lang="en-US"/>
        </a:p>
      </dgm:t>
    </dgm:pt>
    <dgm:pt modelId="{69033F0C-7FCC-497E-B8C2-033FCEE0D237}" type="sibTrans" cxnId="{5AC75438-31F8-4E54-B999-62BE0DEF08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175D14-CA7B-44D1-9F15-BDD5740F7A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default size of each </a:t>
          </a:r>
          <a:r>
            <a:rPr lang="en-US" dirty="0" err="1"/>
            <a:t>wal</a:t>
          </a:r>
          <a:r>
            <a:rPr lang="en-US" dirty="0"/>
            <a:t> file is 16MB and is customizable during initialization. </a:t>
          </a:r>
        </a:p>
      </dgm:t>
    </dgm:pt>
    <dgm:pt modelId="{26C0596C-29E3-4941-BF4D-965799583E3A}" type="parTrans" cxnId="{1F23382A-490B-4060-A725-73DC9F6C6C2C}">
      <dgm:prSet/>
      <dgm:spPr/>
      <dgm:t>
        <a:bodyPr/>
        <a:lstStyle/>
        <a:p>
          <a:endParaRPr lang="en-US"/>
        </a:p>
      </dgm:t>
    </dgm:pt>
    <dgm:pt modelId="{CDF1CBB8-C831-44B1-8112-469FCE593BE3}" type="sibTrans" cxnId="{1F23382A-490B-4060-A725-73DC9F6C6C2C}">
      <dgm:prSet/>
      <dgm:spPr/>
      <dgm:t>
        <a:bodyPr/>
        <a:lstStyle/>
        <a:p>
          <a:endParaRPr lang="en-US"/>
        </a:p>
      </dgm:t>
    </dgm:pt>
    <dgm:pt modelId="{2D734115-81F1-437E-B7A7-70BFB386B12C}" type="pres">
      <dgm:prSet presAssocID="{8FD048C4-76C0-42A7-BB45-73BD533A0B0A}" presName="root" presStyleCnt="0">
        <dgm:presLayoutVars>
          <dgm:dir/>
          <dgm:resizeHandles val="exact"/>
        </dgm:presLayoutVars>
      </dgm:prSet>
      <dgm:spPr/>
    </dgm:pt>
    <dgm:pt modelId="{AAD19115-AC12-47BD-BF56-3953AB258452}" type="pres">
      <dgm:prSet presAssocID="{8FD048C4-76C0-42A7-BB45-73BD533A0B0A}" presName="container" presStyleCnt="0">
        <dgm:presLayoutVars>
          <dgm:dir/>
          <dgm:resizeHandles val="exact"/>
        </dgm:presLayoutVars>
      </dgm:prSet>
      <dgm:spPr/>
    </dgm:pt>
    <dgm:pt modelId="{AEBB27DE-5EB9-483B-9A36-2A9AF2EBD8F7}" type="pres">
      <dgm:prSet presAssocID="{330FD9CD-B047-46C8-8C68-9A5DD14E0472}" presName="compNode" presStyleCnt="0"/>
      <dgm:spPr/>
    </dgm:pt>
    <dgm:pt modelId="{D49ED671-ACF1-402F-9D5E-3092FDD3C93B}" type="pres">
      <dgm:prSet presAssocID="{330FD9CD-B047-46C8-8C68-9A5DD14E0472}" presName="iconBgRect" presStyleLbl="bgShp" presStyleIdx="0" presStyleCnt="4"/>
      <dgm:spPr/>
    </dgm:pt>
    <dgm:pt modelId="{74C5A28D-FB45-475B-83E6-75FBD7CC5E4C}" type="pres">
      <dgm:prSet presAssocID="{330FD9CD-B047-46C8-8C68-9A5DD14E04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945E26C6-7E1F-4F22-AF18-179D9E237163}" type="pres">
      <dgm:prSet presAssocID="{330FD9CD-B047-46C8-8C68-9A5DD14E0472}" presName="spaceRect" presStyleCnt="0"/>
      <dgm:spPr/>
    </dgm:pt>
    <dgm:pt modelId="{A32AE5F1-2C71-4775-8D03-DB5891722DD7}" type="pres">
      <dgm:prSet presAssocID="{330FD9CD-B047-46C8-8C68-9A5DD14E0472}" presName="textRect" presStyleLbl="revTx" presStyleIdx="0" presStyleCnt="4">
        <dgm:presLayoutVars>
          <dgm:chMax val="1"/>
          <dgm:chPref val="1"/>
        </dgm:presLayoutVars>
      </dgm:prSet>
      <dgm:spPr/>
    </dgm:pt>
    <dgm:pt modelId="{BC098A7D-CC83-4B38-89FF-2234193CAE98}" type="pres">
      <dgm:prSet presAssocID="{4F78D33B-945D-497E-8D2B-4259FA9AE118}" presName="sibTrans" presStyleLbl="sibTrans2D1" presStyleIdx="0" presStyleCnt="0"/>
      <dgm:spPr/>
    </dgm:pt>
    <dgm:pt modelId="{73CBE0DB-2D32-43FF-939F-BB467CB62EDF}" type="pres">
      <dgm:prSet presAssocID="{B2D16C89-2CFF-41F6-8A3C-DF26FE319280}" presName="compNode" presStyleCnt="0"/>
      <dgm:spPr/>
    </dgm:pt>
    <dgm:pt modelId="{467E1BDD-CB83-4EEC-A0F1-A54677B59612}" type="pres">
      <dgm:prSet presAssocID="{B2D16C89-2CFF-41F6-8A3C-DF26FE319280}" presName="iconBgRect" presStyleLbl="bgShp" presStyleIdx="1" presStyleCnt="4"/>
      <dgm:spPr/>
    </dgm:pt>
    <dgm:pt modelId="{87F8A643-B7CA-4BD2-85FF-64415E8F6193}" type="pres">
      <dgm:prSet presAssocID="{B2D16C89-2CFF-41F6-8A3C-DF26FE319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E03470-5DFA-48E2-9965-1F9EF6913227}" type="pres">
      <dgm:prSet presAssocID="{B2D16C89-2CFF-41F6-8A3C-DF26FE319280}" presName="spaceRect" presStyleCnt="0"/>
      <dgm:spPr/>
    </dgm:pt>
    <dgm:pt modelId="{AC32A8FE-AD04-4036-9D70-93CFCD35406C}" type="pres">
      <dgm:prSet presAssocID="{B2D16C89-2CFF-41F6-8A3C-DF26FE319280}" presName="textRect" presStyleLbl="revTx" presStyleIdx="1" presStyleCnt="4">
        <dgm:presLayoutVars>
          <dgm:chMax val="1"/>
          <dgm:chPref val="1"/>
        </dgm:presLayoutVars>
      </dgm:prSet>
      <dgm:spPr/>
    </dgm:pt>
    <dgm:pt modelId="{25B87D70-3A1B-434A-8D03-D65E02F1AB0C}" type="pres">
      <dgm:prSet presAssocID="{48B4BC18-048F-48D6-A568-127F80A1C818}" presName="sibTrans" presStyleLbl="sibTrans2D1" presStyleIdx="0" presStyleCnt="0"/>
      <dgm:spPr/>
    </dgm:pt>
    <dgm:pt modelId="{5BAAD335-7AB0-45E1-81E6-09769E497F1B}" type="pres">
      <dgm:prSet presAssocID="{BA15CE73-6453-46DA-A9D0-C5E2D029DF3F}" presName="compNode" presStyleCnt="0"/>
      <dgm:spPr/>
    </dgm:pt>
    <dgm:pt modelId="{24C541CB-22A0-44AF-86FD-7F6F1EECF032}" type="pres">
      <dgm:prSet presAssocID="{BA15CE73-6453-46DA-A9D0-C5E2D029DF3F}" presName="iconBgRect" presStyleLbl="bgShp" presStyleIdx="2" presStyleCnt="4"/>
      <dgm:spPr/>
    </dgm:pt>
    <dgm:pt modelId="{1A81368C-5461-4B96-A5EB-4B9697F2C080}" type="pres">
      <dgm:prSet presAssocID="{BA15CE73-6453-46DA-A9D0-C5E2D029DF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84DAB7D-1AE1-4DDB-A2EE-6F8D1AEDFCF8}" type="pres">
      <dgm:prSet presAssocID="{BA15CE73-6453-46DA-A9D0-C5E2D029DF3F}" presName="spaceRect" presStyleCnt="0"/>
      <dgm:spPr/>
    </dgm:pt>
    <dgm:pt modelId="{04011CB1-5834-4C42-88DC-8A7681E736E5}" type="pres">
      <dgm:prSet presAssocID="{BA15CE73-6453-46DA-A9D0-C5E2D029DF3F}" presName="textRect" presStyleLbl="revTx" presStyleIdx="2" presStyleCnt="4">
        <dgm:presLayoutVars>
          <dgm:chMax val="1"/>
          <dgm:chPref val="1"/>
        </dgm:presLayoutVars>
      </dgm:prSet>
      <dgm:spPr/>
    </dgm:pt>
    <dgm:pt modelId="{5D79F612-EBF7-4513-92E2-3DF4F919EB3A}" type="pres">
      <dgm:prSet presAssocID="{69033F0C-7FCC-497E-B8C2-033FCEE0D237}" presName="sibTrans" presStyleLbl="sibTrans2D1" presStyleIdx="0" presStyleCnt="0"/>
      <dgm:spPr/>
    </dgm:pt>
    <dgm:pt modelId="{75F466D9-D783-4DF8-A0EA-895DA2894384}" type="pres">
      <dgm:prSet presAssocID="{05175D14-CA7B-44D1-9F15-BDD5740F7A8A}" presName="compNode" presStyleCnt="0"/>
      <dgm:spPr/>
    </dgm:pt>
    <dgm:pt modelId="{4217EFDE-C0E2-46E6-AE6A-DC93A767FB69}" type="pres">
      <dgm:prSet presAssocID="{05175D14-CA7B-44D1-9F15-BDD5740F7A8A}" presName="iconBgRect" presStyleLbl="bgShp" presStyleIdx="3" presStyleCnt="4"/>
      <dgm:spPr/>
    </dgm:pt>
    <dgm:pt modelId="{1DD79A0F-A988-4CF0-82C7-A4C308199200}" type="pres">
      <dgm:prSet presAssocID="{05175D14-CA7B-44D1-9F15-BDD5740F7A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D0D9758-5B29-4D8E-B60C-108D7983AB47}" type="pres">
      <dgm:prSet presAssocID="{05175D14-CA7B-44D1-9F15-BDD5740F7A8A}" presName="spaceRect" presStyleCnt="0"/>
      <dgm:spPr/>
    </dgm:pt>
    <dgm:pt modelId="{C89E0FAE-526E-482E-A651-243442F00E84}" type="pres">
      <dgm:prSet presAssocID="{05175D14-CA7B-44D1-9F15-BDD5740F7A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23382A-490B-4060-A725-73DC9F6C6C2C}" srcId="{8FD048C4-76C0-42A7-BB45-73BD533A0B0A}" destId="{05175D14-CA7B-44D1-9F15-BDD5740F7A8A}" srcOrd="3" destOrd="0" parTransId="{26C0596C-29E3-4941-BF4D-965799583E3A}" sibTransId="{CDF1CBB8-C831-44B1-8112-469FCE593BE3}"/>
    <dgm:cxn modelId="{4891B62F-7CAD-442B-81FE-50DE4306D1BE}" type="presOf" srcId="{8FD048C4-76C0-42A7-BB45-73BD533A0B0A}" destId="{2D734115-81F1-437E-B7A7-70BFB386B12C}" srcOrd="0" destOrd="0" presId="urn:microsoft.com/office/officeart/2018/2/layout/IconCircleList"/>
    <dgm:cxn modelId="{5AC75438-31F8-4E54-B999-62BE0DEF0809}" srcId="{8FD048C4-76C0-42A7-BB45-73BD533A0B0A}" destId="{BA15CE73-6453-46DA-A9D0-C5E2D029DF3F}" srcOrd="2" destOrd="0" parTransId="{123A9D85-0E30-4905-8742-F3F1FF97D351}" sibTransId="{69033F0C-7FCC-497E-B8C2-033FCEE0D237}"/>
    <dgm:cxn modelId="{3082C95C-663E-4C3F-BDDB-AC743ED5FADE}" srcId="{8FD048C4-76C0-42A7-BB45-73BD533A0B0A}" destId="{B2D16C89-2CFF-41F6-8A3C-DF26FE319280}" srcOrd="1" destOrd="0" parTransId="{2102954B-1CC7-49CC-AF29-72E9AD6CAA72}" sibTransId="{48B4BC18-048F-48D6-A568-127F80A1C818}"/>
    <dgm:cxn modelId="{63D26643-B30E-414C-857F-52C0759122A3}" type="presOf" srcId="{B2D16C89-2CFF-41F6-8A3C-DF26FE319280}" destId="{AC32A8FE-AD04-4036-9D70-93CFCD35406C}" srcOrd="0" destOrd="0" presId="urn:microsoft.com/office/officeart/2018/2/layout/IconCircleList"/>
    <dgm:cxn modelId="{82C53479-26D2-43AA-AACE-58A4CA2184B4}" srcId="{8FD048C4-76C0-42A7-BB45-73BD533A0B0A}" destId="{330FD9CD-B047-46C8-8C68-9A5DD14E0472}" srcOrd="0" destOrd="0" parTransId="{651F4438-883A-4388-AEB2-9C96B3343E96}" sibTransId="{4F78D33B-945D-497E-8D2B-4259FA9AE118}"/>
    <dgm:cxn modelId="{EB6A6296-838C-49CC-8280-8B7C868ABBB9}" type="presOf" srcId="{69033F0C-7FCC-497E-B8C2-033FCEE0D237}" destId="{5D79F612-EBF7-4513-92E2-3DF4F919EB3A}" srcOrd="0" destOrd="0" presId="urn:microsoft.com/office/officeart/2018/2/layout/IconCircleList"/>
    <dgm:cxn modelId="{F3CFA3B3-E8A9-4611-A4A3-09CEF88076C9}" type="presOf" srcId="{48B4BC18-048F-48D6-A568-127F80A1C818}" destId="{25B87D70-3A1B-434A-8D03-D65E02F1AB0C}" srcOrd="0" destOrd="0" presId="urn:microsoft.com/office/officeart/2018/2/layout/IconCircleList"/>
    <dgm:cxn modelId="{56F898C0-7F9B-4118-B2DE-2F1389F698B5}" type="presOf" srcId="{05175D14-CA7B-44D1-9F15-BDD5740F7A8A}" destId="{C89E0FAE-526E-482E-A651-243442F00E84}" srcOrd="0" destOrd="0" presId="urn:microsoft.com/office/officeart/2018/2/layout/IconCircleList"/>
    <dgm:cxn modelId="{439C49CB-F7BC-4B39-A5E9-C7F6677D9621}" type="presOf" srcId="{4F78D33B-945D-497E-8D2B-4259FA9AE118}" destId="{BC098A7D-CC83-4B38-89FF-2234193CAE98}" srcOrd="0" destOrd="0" presId="urn:microsoft.com/office/officeart/2018/2/layout/IconCircleList"/>
    <dgm:cxn modelId="{CC4AD0DA-5C37-4474-A65A-7C3689D92B76}" type="presOf" srcId="{330FD9CD-B047-46C8-8C68-9A5DD14E0472}" destId="{A32AE5F1-2C71-4775-8D03-DB5891722DD7}" srcOrd="0" destOrd="0" presId="urn:microsoft.com/office/officeart/2018/2/layout/IconCircleList"/>
    <dgm:cxn modelId="{8B1CC7F0-567D-46EF-91FE-FF0DD5CF1D51}" type="presOf" srcId="{BA15CE73-6453-46DA-A9D0-C5E2D029DF3F}" destId="{04011CB1-5834-4C42-88DC-8A7681E736E5}" srcOrd="0" destOrd="0" presId="urn:microsoft.com/office/officeart/2018/2/layout/IconCircleList"/>
    <dgm:cxn modelId="{D20D5700-B273-4BCE-96C3-CE6C2913BC1A}" type="presParOf" srcId="{2D734115-81F1-437E-B7A7-70BFB386B12C}" destId="{AAD19115-AC12-47BD-BF56-3953AB258452}" srcOrd="0" destOrd="0" presId="urn:microsoft.com/office/officeart/2018/2/layout/IconCircleList"/>
    <dgm:cxn modelId="{2B4A055E-BF8A-4AC0-8C3B-26BD42049E18}" type="presParOf" srcId="{AAD19115-AC12-47BD-BF56-3953AB258452}" destId="{AEBB27DE-5EB9-483B-9A36-2A9AF2EBD8F7}" srcOrd="0" destOrd="0" presId="urn:microsoft.com/office/officeart/2018/2/layout/IconCircleList"/>
    <dgm:cxn modelId="{256EEE9F-FDCC-404A-B9A8-3877446E4E12}" type="presParOf" srcId="{AEBB27DE-5EB9-483B-9A36-2A9AF2EBD8F7}" destId="{D49ED671-ACF1-402F-9D5E-3092FDD3C93B}" srcOrd="0" destOrd="0" presId="urn:microsoft.com/office/officeart/2018/2/layout/IconCircleList"/>
    <dgm:cxn modelId="{7E60791B-7242-47AA-8C36-B7316697160D}" type="presParOf" srcId="{AEBB27DE-5EB9-483B-9A36-2A9AF2EBD8F7}" destId="{74C5A28D-FB45-475B-83E6-75FBD7CC5E4C}" srcOrd="1" destOrd="0" presId="urn:microsoft.com/office/officeart/2018/2/layout/IconCircleList"/>
    <dgm:cxn modelId="{8EF5BBDF-79F6-49BC-92D4-37B4F16287AC}" type="presParOf" srcId="{AEBB27DE-5EB9-483B-9A36-2A9AF2EBD8F7}" destId="{945E26C6-7E1F-4F22-AF18-179D9E237163}" srcOrd="2" destOrd="0" presId="urn:microsoft.com/office/officeart/2018/2/layout/IconCircleList"/>
    <dgm:cxn modelId="{8C91A859-B781-42FA-889E-387AB2395E5F}" type="presParOf" srcId="{AEBB27DE-5EB9-483B-9A36-2A9AF2EBD8F7}" destId="{A32AE5F1-2C71-4775-8D03-DB5891722DD7}" srcOrd="3" destOrd="0" presId="urn:microsoft.com/office/officeart/2018/2/layout/IconCircleList"/>
    <dgm:cxn modelId="{5B4AAB6B-B8BE-4742-BB2E-4751AF63DDAE}" type="presParOf" srcId="{AAD19115-AC12-47BD-BF56-3953AB258452}" destId="{BC098A7D-CC83-4B38-89FF-2234193CAE98}" srcOrd="1" destOrd="0" presId="urn:microsoft.com/office/officeart/2018/2/layout/IconCircleList"/>
    <dgm:cxn modelId="{F51421B9-E3E7-4E1B-9729-51EE53F61825}" type="presParOf" srcId="{AAD19115-AC12-47BD-BF56-3953AB258452}" destId="{73CBE0DB-2D32-43FF-939F-BB467CB62EDF}" srcOrd="2" destOrd="0" presId="urn:microsoft.com/office/officeart/2018/2/layout/IconCircleList"/>
    <dgm:cxn modelId="{A129FBC4-B658-499E-AA26-F0C0C4EF646C}" type="presParOf" srcId="{73CBE0DB-2D32-43FF-939F-BB467CB62EDF}" destId="{467E1BDD-CB83-4EEC-A0F1-A54677B59612}" srcOrd="0" destOrd="0" presId="urn:microsoft.com/office/officeart/2018/2/layout/IconCircleList"/>
    <dgm:cxn modelId="{50A52F21-D1BC-4CCE-B70E-6ABE553C16DD}" type="presParOf" srcId="{73CBE0DB-2D32-43FF-939F-BB467CB62EDF}" destId="{87F8A643-B7CA-4BD2-85FF-64415E8F6193}" srcOrd="1" destOrd="0" presId="urn:microsoft.com/office/officeart/2018/2/layout/IconCircleList"/>
    <dgm:cxn modelId="{C8F4B6C5-290A-4969-ACAF-A51C73944F62}" type="presParOf" srcId="{73CBE0DB-2D32-43FF-939F-BB467CB62EDF}" destId="{49E03470-5DFA-48E2-9965-1F9EF6913227}" srcOrd="2" destOrd="0" presId="urn:microsoft.com/office/officeart/2018/2/layout/IconCircleList"/>
    <dgm:cxn modelId="{99E65A3C-039C-4CD9-91CD-CF06198DA2DC}" type="presParOf" srcId="{73CBE0DB-2D32-43FF-939F-BB467CB62EDF}" destId="{AC32A8FE-AD04-4036-9D70-93CFCD35406C}" srcOrd="3" destOrd="0" presId="urn:microsoft.com/office/officeart/2018/2/layout/IconCircleList"/>
    <dgm:cxn modelId="{35F4FFB9-1C03-41C6-B042-F7A8ED536E0D}" type="presParOf" srcId="{AAD19115-AC12-47BD-BF56-3953AB258452}" destId="{25B87D70-3A1B-434A-8D03-D65E02F1AB0C}" srcOrd="3" destOrd="0" presId="urn:microsoft.com/office/officeart/2018/2/layout/IconCircleList"/>
    <dgm:cxn modelId="{82647096-E171-454B-B8D4-A06B64A192F7}" type="presParOf" srcId="{AAD19115-AC12-47BD-BF56-3953AB258452}" destId="{5BAAD335-7AB0-45E1-81E6-09769E497F1B}" srcOrd="4" destOrd="0" presId="urn:microsoft.com/office/officeart/2018/2/layout/IconCircleList"/>
    <dgm:cxn modelId="{530A9F74-43CB-40FE-8104-CC69E8C5F6B3}" type="presParOf" srcId="{5BAAD335-7AB0-45E1-81E6-09769E497F1B}" destId="{24C541CB-22A0-44AF-86FD-7F6F1EECF032}" srcOrd="0" destOrd="0" presId="urn:microsoft.com/office/officeart/2018/2/layout/IconCircleList"/>
    <dgm:cxn modelId="{754F66AC-15E7-4A9B-BD91-86920C2FE8C4}" type="presParOf" srcId="{5BAAD335-7AB0-45E1-81E6-09769E497F1B}" destId="{1A81368C-5461-4B96-A5EB-4B9697F2C080}" srcOrd="1" destOrd="0" presId="urn:microsoft.com/office/officeart/2018/2/layout/IconCircleList"/>
    <dgm:cxn modelId="{9C3D26FF-D7FE-4414-960E-7EEC52E8A120}" type="presParOf" srcId="{5BAAD335-7AB0-45E1-81E6-09769E497F1B}" destId="{584DAB7D-1AE1-4DDB-A2EE-6F8D1AEDFCF8}" srcOrd="2" destOrd="0" presId="urn:microsoft.com/office/officeart/2018/2/layout/IconCircleList"/>
    <dgm:cxn modelId="{FBC81670-20F1-4723-8A0E-8B5FF781C8EC}" type="presParOf" srcId="{5BAAD335-7AB0-45E1-81E6-09769E497F1B}" destId="{04011CB1-5834-4C42-88DC-8A7681E736E5}" srcOrd="3" destOrd="0" presId="urn:microsoft.com/office/officeart/2018/2/layout/IconCircleList"/>
    <dgm:cxn modelId="{CE4BB44A-EC12-4C85-A7C4-F0CB811FC5C3}" type="presParOf" srcId="{AAD19115-AC12-47BD-BF56-3953AB258452}" destId="{5D79F612-EBF7-4513-92E2-3DF4F919EB3A}" srcOrd="5" destOrd="0" presId="urn:microsoft.com/office/officeart/2018/2/layout/IconCircleList"/>
    <dgm:cxn modelId="{81A7DAAB-BF17-48DE-B2BB-DE07BC9E9658}" type="presParOf" srcId="{AAD19115-AC12-47BD-BF56-3953AB258452}" destId="{75F466D9-D783-4DF8-A0EA-895DA2894384}" srcOrd="6" destOrd="0" presId="urn:microsoft.com/office/officeart/2018/2/layout/IconCircleList"/>
    <dgm:cxn modelId="{63E0F635-7080-464C-9516-0E1D98C0DB51}" type="presParOf" srcId="{75F466D9-D783-4DF8-A0EA-895DA2894384}" destId="{4217EFDE-C0E2-46E6-AE6A-DC93A767FB69}" srcOrd="0" destOrd="0" presId="urn:microsoft.com/office/officeart/2018/2/layout/IconCircleList"/>
    <dgm:cxn modelId="{31BC1EEB-8A88-4E0D-9F0C-EF92DAF201E5}" type="presParOf" srcId="{75F466D9-D783-4DF8-A0EA-895DA2894384}" destId="{1DD79A0F-A988-4CF0-82C7-A4C308199200}" srcOrd="1" destOrd="0" presId="urn:microsoft.com/office/officeart/2018/2/layout/IconCircleList"/>
    <dgm:cxn modelId="{6F7224A5-8582-412F-A24B-82FE278DE45D}" type="presParOf" srcId="{75F466D9-D783-4DF8-A0EA-895DA2894384}" destId="{4D0D9758-5B29-4D8E-B60C-108D7983AB47}" srcOrd="2" destOrd="0" presId="urn:microsoft.com/office/officeart/2018/2/layout/IconCircleList"/>
    <dgm:cxn modelId="{983775C0-316B-49A6-8FEC-B9B60A5679AE}" type="presParOf" srcId="{75F466D9-D783-4DF8-A0EA-895DA2894384}" destId="{C89E0FAE-526E-482E-A651-243442F00E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CD833A-38A9-40D0-A7C4-1683F7DCC6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5AE089-D49D-478F-8AB5-0ECB4DCDDC23}">
      <dgm:prSet/>
      <dgm:spPr/>
      <dgm:t>
        <a:bodyPr/>
        <a:lstStyle/>
        <a:p>
          <a:r>
            <a:rPr lang="en-US"/>
            <a:t>Shutdown PostgreSQL to ensure there is no corruption.</a:t>
          </a:r>
        </a:p>
      </dgm:t>
    </dgm:pt>
    <dgm:pt modelId="{576FF36D-FB2D-417C-BAD3-94A7C6236598}" type="parTrans" cxnId="{61233D9D-53F2-4B25-A0F5-4FF49BC3AD4E}">
      <dgm:prSet/>
      <dgm:spPr/>
      <dgm:t>
        <a:bodyPr/>
        <a:lstStyle/>
        <a:p>
          <a:endParaRPr lang="en-US"/>
        </a:p>
      </dgm:t>
    </dgm:pt>
    <dgm:pt modelId="{F3A02FDA-25C6-4B88-847C-1ECC37935135}" type="sibTrans" cxnId="{61233D9D-53F2-4B25-A0F5-4FF49BC3AD4E}">
      <dgm:prSet/>
      <dgm:spPr/>
      <dgm:t>
        <a:bodyPr/>
        <a:lstStyle/>
        <a:p>
          <a:endParaRPr lang="en-US"/>
        </a:p>
      </dgm:t>
    </dgm:pt>
    <dgm:pt modelId="{DC99FC8F-C42A-495B-9498-081922A4EB94}">
      <dgm:prSet/>
      <dgm:spPr/>
      <dgm:t>
        <a:bodyPr/>
        <a:lstStyle/>
        <a:p>
          <a:r>
            <a:rPr lang="en-US"/>
            <a:t>Copy WAL directory to new file path/location using rsync</a:t>
          </a:r>
        </a:p>
      </dgm:t>
    </dgm:pt>
    <dgm:pt modelId="{D37FD37B-DCC3-4EAD-B088-3918885457DC}" type="parTrans" cxnId="{8B75E830-E20E-44DC-B7CB-0D45CD1ED221}">
      <dgm:prSet/>
      <dgm:spPr/>
      <dgm:t>
        <a:bodyPr/>
        <a:lstStyle/>
        <a:p>
          <a:endParaRPr lang="en-US"/>
        </a:p>
      </dgm:t>
    </dgm:pt>
    <dgm:pt modelId="{7D0DF288-788A-42B6-BB65-D0D05A1DFF4F}" type="sibTrans" cxnId="{8B75E830-E20E-44DC-B7CB-0D45CD1ED221}">
      <dgm:prSet/>
      <dgm:spPr/>
      <dgm:t>
        <a:bodyPr/>
        <a:lstStyle/>
        <a:p>
          <a:endParaRPr lang="en-US"/>
        </a:p>
      </dgm:t>
    </dgm:pt>
    <dgm:pt modelId="{0ACB0FD0-F99E-4DC5-B31B-181BB07ADBB8}">
      <dgm:prSet/>
      <dgm:spPr/>
      <dgm:t>
        <a:bodyPr/>
        <a:lstStyle/>
        <a:p>
          <a:r>
            <a:rPr lang="en-US"/>
            <a:t>Rename pg_wal to pg_wal-backup in the Postgres data directory($PG_DATA)</a:t>
          </a:r>
        </a:p>
      </dgm:t>
    </dgm:pt>
    <dgm:pt modelId="{93D502E6-D867-4FDD-A433-F3D6AFD951BC}" type="parTrans" cxnId="{8A67F131-961D-4F60-B992-12C982219C4E}">
      <dgm:prSet/>
      <dgm:spPr/>
      <dgm:t>
        <a:bodyPr/>
        <a:lstStyle/>
        <a:p>
          <a:endParaRPr lang="en-US"/>
        </a:p>
      </dgm:t>
    </dgm:pt>
    <dgm:pt modelId="{D520CFF5-30F0-469B-86FE-7F08F2E0E29E}" type="sibTrans" cxnId="{8A67F131-961D-4F60-B992-12C982219C4E}">
      <dgm:prSet/>
      <dgm:spPr/>
      <dgm:t>
        <a:bodyPr/>
        <a:lstStyle/>
        <a:p>
          <a:endParaRPr lang="en-US"/>
        </a:p>
      </dgm:t>
    </dgm:pt>
    <dgm:pt modelId="{922ED0AF-434A-429E-B625-F7C5860A455D}">
      <dgm:prSet/>
      <dgm:spPr/>
      <dgm:t>
        <a:bodyPr/>
        <a:lstStyle/>
        <a:p>
          <a:r>
            <a:rPr lang="en-US"/>
            <a:t>Create a symbolic link to the new path to pg_wal in the Postgres data directory ($PG_DATA)</a:t>
          </a:r>
        </a:p>
      </dgm:t>
    </dgm:pt>
    <dgm:pt modelId="{2EF250D0-3B0E-4BFB-AE71-F688089C219C}" type="parTrans" cxnId="{446192C3-D714-41D5-A0B0-D0057BD648B4}">
      <dgm:prSet/>
      <dgm:spPr/>
      <dgm:t>
        <a:bodyPr/>
        <a:lstStyle/>
        <a:p>
          <a:endParaRPr lang="en-US"/>
        </a:p>
      </dgm:t>
    </dgm:pt>
    <dgm:pt modelId="{15D0353A-32F9-4CDE-8771-3568465D1641}" type="sibTrans" cxnId="{446192C3-D714-41D5-A0B0-D0057BD648B4}">
      <dgm:prSet/>
      <dgm:spPr/>
      <dgm:t>
        <a:bodyPr/>
        <a:lstStyle/>
        <a:p>
          <a:endParaRPr lang="en-US"/>
        </a:p>
      </dgm:t>
    </dgm:pt>
    <dgm:pt modelId="{8C86A7F2-FDE9-4772-AE73-F9C0E0CD8E61}">
      <dgm:prSet/>
      <dgm:spPr/>
      <dgm:t>
        <a:bodyPr/>
        <a:lstStyle/>
        <a:p>
          <a:r>
            <a:rPr lang="en-US"/>
            <a:t>Update permissions of the symbolic link to be owned by postgres user.</a:t>
          </a:r>
        </a:p>
      </dgm:t>
    </dgm:pt>
    <dgm:pt modelId="{FD4FD3A4-E598-42C5-8C70-81CFFBD7092B}" type="parTrans" cxnId="{6171C8CC-61B9-463D-B491-8699B4439C7A}">
      <dgm:prSet/>
      <dgm:spPr/>
      <dgm:t>
        <a:bodyPr/>
        <a:lstStyle/>
        <a:p>
          <a:endParaRPr lang="en-US"/>
        </a:p>
      </dgm:t>
    </dgm:pt>
    <dgm:pt modelId="{F9EF5DBD-4879-4C4F-9979-EAAE04B6F64B}" type="sibTrans" cxnId="{6171C8CC-61B9-463D-B491-8699B4439C7A}">
      <dgm:prSet/>
      <dgm:spPr/>
      <dgm:t>
        <a:bodyPr/>
        <a:lstStyle/>
        <a:p>
          <a:endParaRPr lang="en-US"/>
        </a:p>
      </dgm:t>
    </dgm:pt>
    <dgm:pt modelId="{E306162D-F492-4368-A5B5-4546D917755F}">
      <dgm:prSet/>
      <dgm:spPr/>
      <dgm:t>
        <a:bodyPr/>
        <a:lstStyle/>
        <a:p>
          <a:r>
            <a:rPr lang="en-US"/>
            <a:t>Start Postgres and verify that you can connect to the database.</a:t>
          </a:r>
        </a:p>
      </dgm:t>
    </dgm:pt>
    <dgm:pt modelId="{6F47FDD2-0676-4A83-BF47-09559525EEEE}" type="parTrans" cxnId="{173A4A03-185C-42C7-84DE-35C663083096}">
      <dgm:prSet/>
      <dgm:spPr/>
      <dgm:t>
        <a:bodyPr/>
        <a:lstStyle/>
        <a:p>
          <a:endParaRPr lang="en-US"/>
        </a:p>
      </dgm:t>
    </dgm:pt>
    <dgm:pt modelId="{45DB7A91-EDB8-4B59-B06A-3679DFA34E0C}" type="sibTrans" cxnId="{173A4A03-185C-42C7-84DE-35C663083096}">
      <dgm:prSet/>
      <dgm:spPr/>
      <dgm:t>
        <a:bodyPr/>
        <a:lstStyle/>
        <a:p>
          <a:endParaRPr lang="en-US"/>
        </a:p>
      </dgm:t>
    </dgm:pt>
    <dgm:pt modelId="{A9C807E4-F748-4E46-BD2E-B4B753418215}">
      <dgm:prSet/>
      <dgm:spPr/>
      <dgm:t>
        <a:bodyPr/>
        <a:lstStyle/>
        <a:p>
          <a:r>
            <a:rPr lang="en-US"/>
            <a:t>Delete old pg_wal directory in $PG_DATA</a:t>
          </a:r>
        </a:p>
      </dgm:t>
    </dgm:pt>
    <dgm:pt modelId="{BE826B4B-70BE-4149-A319-3B6C8A10DD9F}" type="parTrans" cxnId="{D8C3F9BC-EA12-4836-ABD7-6B2EF7498DF8}">
      <dgm:prSet/>
      <dgm:spPr/>
      <dgm:t>
        <a:bodyPr/>
        <a:lstStyle/>
        <a:p>
          <a:endParaRPr lang="en-US"/>
        </a:p>
      </dgm:t>
    </dgm:pt>
    <dgm:pt modelId="{053B8167-BD99-40DC-8C14-71FEF314B4D1}" type="sibTrans" cxnId="{D8C3F9BC-EA12-4836-ABD7-6B2EF7498DF8}">
      <dgm:prSet/>
      <dgm:spPr/>
      <dgm:t>
        <a:bodyPr/>
        <a:lstStyle/>
        <a:p>
          <a:endParaRPr lang="en-US"/>
        </a:p>
      </dgm:t>
    </dgm:pt>
    <dgm:pt modelId="{1CC4AE4C-7B93-437D-8A9E-158754CFDE7E}" type="pres">
      <dgm:prSet presAssocID="{6ACD833A-38A9-40D0-A7C4-1683F7DCC6C0}" presName="linear" presStyleCnt="0">
        <dgm:presLayoutVars>
          <dgm:animLvl val="lvl"/>
          <dgm:resizeHandles val="exact"/>
        </dgm:presLayoutVars>
      </dgm:prSet>
      <dgm:spPr/>
    </dgm:pt>
    <dgm:pt modelId="{04443659-FB12-4F95-ABD5-6028322F336A}" type="pres">
      <dgm:prSet presAssocID="{295AE089-D49D-478F-8AB5-0ECB4DCDDC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DFFE6BA-382F-44D0-B68E-AF7E64EB81DE}" type="pres">
      <dgm:prSet presAssocID="{F3A02FDA-25C6-4B88-847C-1ECC37935135}" presName="spacer" presStyleCnt="0"/>
      <dgm:spPr/>
    </dgm:pt>
    <dgm:pt modelId="{9B527ABE-1334-4C42-980C-39DF13051518}" type="pres">
      <dgm:prSet presAssocID="{DC99FC8F-C42A-495B-9498-081922A4EB9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A00B1EB-3E26-4807-9918-C55FA03235BD}" type="pres">
      <dgm:prSet presAssocID="{7D0DF288-788A-42B6-BB65-D0D05A1DFF4F}" presName="spacer" presStyleCnt="0"/>
      <dgm:spPr/>
    </dgm:pt>
    <dgm:pt modelId="{BAA3F8F9-FF1E-4B9E-956C-FE0B01A2ADEA}" type="pres">
      <dgm:prSet presAssocID="{0ACB0FD0-F99E-4DC5-B31B-181BB07ADBB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0AF4BE3-FEB2-4A92-BACD-956709259E23}" type="pres">
      <dgm:prSet presAssocID="{D520CFF5-30F0-469B-86FE-7F08F2E0E29E}" presName="spacer" presStyleCnt="0"/>
      <dgm:spPr/>
    </dgm:pt>
    <dgm:pt modelId="{743A055A-9C07-4CC9-BAFF-A2A933A754F5}" type="pres">
      <dgm:prSet presAssocID="{922ED0AF-434A-429E-B625-F7C5860A455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D991E38-7C2B-4B61-9554-7C1B8654E49D}" type="pres">
      <dgm:prSet presAssocID="{15D0353A-32F9-4CDE-8771-3568465D1641}" presName="spacer" presStyleCnt="0"/>
      <dgm:spPr/>
    </dgm:pt>
    <dgm:pt modelId="{55104BF7-3004-4E97-8F7F-E9E0D77C1C49}" type="pres">
      <dgm:prSet presAssocID="{8C86A7F2-FDE9-4772-AE73-F9C0E0CD8E6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3370C9A-103D-4508-A5A0-7ED5611C8719}" type="pres">
      <dgm:prSet presAssocID="{F9EF5DBD-4879-4C4F-9979-EAAE04B6F64B}" presName="spacer" presStyleCnt="0"/>
      <dgm:spPr/>
    </dgm:pt>
    <dgm:pt modelId="{E9749909-A7FA-4381-A85F-30583091367A}" type="pres">
      <dgm:prSet presAssocID="{E306162D-F492-4368-A5B5-4546D917755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9157D48-180D-4EF3-8167-E8D5E7852D28}" type="pres">
      <dgm:prSet presAssocID="{45DB7A91-EDB8-4B59-B06A-3679DFA34E0C}" presName="spacer" presStyleCnt="0"/>
      <dgm:spPr/>
    </dgm:pt>
    <dgm:pt modelId="{0DCEC478-7808-4433-82C7-90F7C6DEDDF4}" type="pres">
      <dgm:prSet presAssocID="{A9C807E4-F748-4E46-BD2E-B4B75341821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73A4A03-185C-42C7-84DE-35C663083096}" srcId="{6ACD833A-38A9-40D0-A7C4-1683F7DCC6C0}" destId="{E306162D-F492-4368-A5B5-4546D917755F}" srcOrd="5" destOrd="0" parTransId="{6F47FDD2-0676-4A83-BF47-09559525EEEE}" sibTransId="{45DB7A91-EDB8-4B59-B06A-3679DFA34E0C}"/>
    <dgm:cxn modelId="{19E0D82A-78F3-4750-89FA-FA3A3C766DB1}" type="presOf" srcId="{E306162D-F492-4368-A5B5-4546D917755F}" destId="{E9749909-A7FA-4381-A85F-30583091367A}" srcOrd="0" destOrd="0" presId="urn:microsoft.com/office/officeart/2005/8/layout/vList2"/>
    <dgm:cxn modelId="{8B75E830-E20E-44DC-B7CB-0D45CD1ED221}" srcId="{6ACD833A-38A9-40D0-A7C4-1683F7DCC6C0}" destId="{DC99FC8F-C42A-495B-9498-081922A4EB94}" srcOrd="1" destOrd="0" parTransId="{D37FD37B-DCC3-4EAD-B088-3918885457DC}" sibTransId="{7D0DF288-788A-42B6-BB65-D0D05A1DFF4F}"/>
    <dgm:cxn modelId="{8A67F131-961D-4F60-B992-12C982219C4E}" srcId="{6ACD833A-38A9-40D0-A7C4-1683F7DCC6C0}" destId="{0ACB0FD0-F99E-4DC5-B31B-181BB07ADBB8}" srcOrd="2" destOrd="0" parTransId="{93D502E6-D867-4FDD-A433-F3D6AFD951BC}" sibTransId="{D520CFF5-30F0-469B-86FE-7F08F2E0E29E}"/>
    <dgm:cxn modelId="{0E416C70-391E-4F31-B132-9E5E7612FC5E}" type="presOf" srcId="{6ACD833A-38A9-40D0-A7C4-1683F7DCC6C0}" destId="{1CC4AE4C-7B93-437D-8A9E-158754CFDE7E}" srcOrd="0" destOrd="0" presId="urn:microsoft.com/office/officeart/2005/8/layout/vList2"/>
    <dgm:cxn modelId="{E4CD3B71-7E88-4469-ADB1-6A8E77039162}" type="presOf" srcId="{A9C807E4-F748-4E46-BD2E-B4B753418215}" destId="{0DCEC478-7808-4433-82C7-90F7C6DEDDF4}" srcOrd="0" destOrd="0" presId="urn:microsoft.com/office/officeart/2005/8/layout/vList2"/>
    <dgm:cxn modelId="{61233D9D-53F2-4B25-A0F5-4FF49BC3AD4E}" srcId="{6ACD833A-38A9-40D0-A7C4-1683F7DCC6C0}" destId="{295AE089-D49D-478F-8AB5-0ECB4DCDDC23}" srcOrd="0" destOrd="0" parTransId="{576FF36D-FB2D-417C-BAD3-94A7C6236598}" sibTransId="{F3A02FDA-25C6-4B88-847C-1ECC37935135}"/>
    <dgm:cxn modelId="{D2B6C0A8-9A1C-48FC-978B-3A661FEAD09A}" type="presOf" srcId="{922ED0AF-434A-429E-B625-F7C5860A455D}" destId="{743A055A-9C07-4CC9-BAFF-A2A933A754F5}" srcOrd="0" destOrd="0" presId="urn:microsoft.com/office/officeart/2005/8/layout/vList2"/>
    <dgm:cxn modelId="{3FBE49B8-E092-4189-9FB6-AF32A468C62C}" type="presOf" srcId="{8C86A7F2-FDE9-4772-AE73-F9C0E0CD8E61}" destId="{55104BF7-3004-4E97-8F7F-E9E0D77C1C49}" srcOrd="0" destOrd="0" presId="urn:microsoft.com/office/officeart/2005/8/layout/vList2"/>
    <dgm:cxn modelId="{D8C3F9BC-EA12-4836-ABD7-6B2EF7498DF8}" srcId="{6ACD833A-38A9-40D0-A7C4-1683F7DCC6C0}" destId="{A9C807E4-F748-4E46-BD2E-B4B753418215}" srcOrd="6" destOrd="0" parTransId="{BE826B4B-70BE-4149-A319-3B6C8A10DD9F}" sibTransId="{053B8167-BD99-40DC-8C14-71FEF314B4D1}"/>
    <dgm:cxn modelId="{ABFA9AC2-9659-49CC-9F01-33939FB9307B}" type="presOf" srcId="{DC99FC8F-C42A-495B-9498-081922A4EB94}" destId="{9B527ABE-1334-4C42-980C-39DF13051518}" srcOrd="0" destOrd="0" presId="urn:microsoft.com/office/officeart/2005/8/layout/vList2"/>
    <dgm:cxn modelId="{446192C3-D714-41D5-A0B0-D0057BD648B4}" srcId="{6ACD833A-38A9-40D0-A7C4-1683F7DCC6C0}" destId="{922ED0AF-434A-429E-B625-F7C5860A455D}" srcOrd="3" destOrd="0" parTransId="{2EF250D0-3B0E-4BFB-AE71-F688089C219C}" sibTransId="{15D0353A-32F9-4CDE-8771-3568465D1641}"/>
    <dgm:cxn modelId="{6171C8CC-61B9-463D-B491-8699B4439C7A}" srcId="{6ACD833A-38A9-40D0-A7C4-1683F7DCC6C0}" destId="{8C86A7F2-FDE9-4772-AE73-F9C0E0CD8E61}" srcOrd="4" destOrd="0" parTransId="{FD4FD3A4-E598-42C5-8C70-81CFFBD7092B}" sibTransId="{F9EF5DBD-4879-4C4F-9979-EAAE04B6F64B}"/>
    <dgm:cxn modelId="{092C93DD-D244-4AAB-8CEE-64D5A25E02CE}" type="presOf" srcId="{0ACB0FD0-F99E-4DC5-B31B-181BB07ADBB8}" destId="{BAA3F8F9-FF1E-4B9E-956C-FE0B01A2ADEA}" srcOrd="0" destOrd="0" presId="urn:microsoft.com/office/officeart/2005/8/layout/vList2"/>
    <dgm:cxn modelId="{8AC4A2F5-5A13-4731-8541-2CD8E60424D5}" type="presOf" srcId="{295AE089-D49D-478F-8AB5-0ECB4DCDDC23}" destId="{04443659-FB12-4F95-ABD5-6028322F336A}" srcOrd="0" destOrd="0" presId="urn:microsoft.com/office/officeart/2005/8/layout/vList2"/>
    <dgm:cxn modelId="{0EC314DF-3F60-4BC0-AB6A-21BC0A3449C1}" type="presParOf" srcId="{1CC4AE4C-7B93-437D-8A9E-158754CFDE7E}" destId="{04443659-FB12-4F95-ABD5-6028322F336A}" srcOrd="0" destOrd="0" presId="urn:microsoft.com/office/officeart/2005/8/layout/vList2"/>
    <dgm:cxn modelId="{55F499E8-8856-440D-8340-766DA891F579}" type="presParOf" srcId="{1CC4AE4C-7B93-437D-8A9E-158754CFDE7E}" destId="{5DFFE6BA-382F-44D0-B68E-AF7E64EB81DE}" srcOrd="1" destOrd="0" presId="urn:microsoft.com/office/officeart/2005/8/layout/vList2"/>
    <dgm:cxn modelId="{7A80CDAE-B3A0-4372-962E-6F16FA59024D}" type="presParOf" srcId="{1CC4AE4C-7B93-437D-8A9E-158754CFDE7E}" destId="{9B527ABE-1334-4C42-980C-39DF13051518}" srcOrd="2" destOrd="0" presId="urn:microsoft.com/office/officeart/2005/8/layout/vList2"/>
    <dgm:cxn modelId="{B94577F9-3D27-4407-B91D-E74274D597DA}" type="presParOf" srcId="{1CC4AE4C-7B93-437D-8A9E-158754CFDE7E}" destId="{CA00B1EB-3E26-4807-9918-C55FA03235BD}" srcOrd="3" destOrd="0" presId="urn:microsoft.com/office/officeart/2005/8/layout/vList2"/>
    <dgm:cxn modelId="{A0EEF236-79FE-474F-82ED-E570176CE60B}" type="presParOf" srcId="{1CC4AE4C-7B93-437D-8A9E-158754CFDE7E}" destId="{BAA3F8F9-FF1E-4B9E-956C-FE0B01A2ADEA}" srcOrd="4" destOrd="0" presId="urn:microsoft.com/office/officeart/2005/8/layout/vList2"/>
    <dgm:cxn modelId="{BABE66E6-6006-40BE-886B-212D7609128C}" type="presParOf" srcId="{1CC4AE4C-7B93-437D-8A9E-158754CFDE7E}" destId="{80AF4BE3-FEB2-4A92-BACD-956709259E23}" srcOrd="5" destOrd="0" presId="urn:microsoft.com/office/officeart/2005/8/layout/vList2"/>
    <dgm:cxn modelId="{1D8F443C-46F9-4DF1-985E-F6AC4CA0E4FA}" type="presParOf" srcId="{1CC4AE4C-7B93-437D-8A9E-158754CFDE7E}" destId="{743A055A-9C07-4CC9-BAFF-A2A933A754F5}" srcOrd="6" destOrd="0" presId="urn:microsoft.com/office/officeart/2005/8/layout/vList2"/>
    <dgm:cxn modelId="{AEDBF7F3-6607-4DD2-A982-2780C5D9938E}" type="presParOf" srcId="{1CC4AE4C-7B93-437D-8A9E-158754CFDE7E}" destId="{6D991E38-7C2B-4B61-9554-7C1B8654E49D}" srcOrd="7" destOrd="0" presId="urn:microsoft.com/office/officeart/2005/8/layout/vList2"/>
    <dgm:cxn modelId="{729FAE13-7695-4052-AA5E-682693DA4905}" type="presParOf" srcId="{1CC4AE4C-7B93-437D-8A9E-158754CFDE7E}" destId="{55104BF7-3004-4E97-8F7F-E9E0D77C1C49}" srcOrd="8" destOrd="0" presId="urn:microsoft.com/office/officeart/2005/8/layout/vList2"/>
    <dgm:cxn modelId="{A6F2FDC2-1EE5-49AF-92B0-9992E1616BF8}" type="presParOf" srcId="{1CC4AE4C-7B93-437D-8A9E-158754CFDE7E}" destId="{13370C9A-103D-4508-A5A0-7ED5611C8719}" srcOrd="9" destOrd="0" presId="urn:microsoft.com/office/officeart/2005/8/layout/vList2"/>
    <dgm:cxn modelId="{ECDE4DCB-C54B-46F9-A297-CAC275CC0923}" type="presParOf" srcId="{1CC4AE4C-7B93-437D-8A9E-158754CFDE7E}" destId="{E9749909-A7FA-4381-A85F-30583091367A}" srcOrd="10" destOrd="0" presId="urn:microsoft.com/office/officeart/2005/8/layout/vList2"/>
    <dgm:cxn modelId="{5BE49503-EB4D-4967-B469-24094A574900}" type="presParOf" srcId="{1CC4AE4C-7B93-437D-8A9E-158754CFDE7E}" destId="{09157D48-180D-4EF3-8167-E8D5E7852D28}" srcOrd="11" destOrd="0" presId="urn:microsoft.com/office/officeart/2005/8/layout/vList2"/>
    <dgm:cxn modelId="{90CC152B-4737-4FF6-A981-6AC8947C3A31}" type="presParOf" srcId="{1CC4AE4C-7B93-437D-8A9E-158754CFDE7E}" destId="{0DCEC478-7808-4433-82C7-90F7C6DEDDF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6F09F5-97BF-4B5A-8C59-C084D9C664F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03967D-8586-4FE6-A8AB-23848B6B900F}">
      <dgm:prSet custT="1"/>
      <dgm:spPr/>
      <dgm:t>
        <a:bodyPr/>
        <a:lstStyle/>
        <a:p>
          <a:r>
            <a:rPr lang="en-US" sz="1600"/>
            <a:t>Tablespace is basically a directory in Postgresql which contains data files.</a:t>
          </a:r>
          <a:endParaRPr lang="en-US" sz="1600" dirty="0"/>
        </a:p>
      </dgm:t>
    </dgm:pt>
    <dgm:pt modelId="{4812C5A3-10D1-46BB-9C19-89FCA8619FF1}" type="parTrans" cxnId="{F79AD5F4-7F59-4D76-BFB5-C73DA636876D}">
      <dgm:prSet/>
      <dgm:spPr/>
      <dgm:t>
        <a:bodyPr/>
        <a:lstStyle/>
        <a:p>
          <a:endParaRPr lang="en-US"/>
        </a:p>
      </dgm:t>
    </dgm:pt>
    <dgm:pt modelId="{939EFDF3-8644-481A-8D49-766FB9A6CDB6}" type="sibTrans" cxnId="{F79AD5F4-7F59-4D76-BFB5-C73DA636876D}">
      <dgm:prSet/>
      <dgm:spPr/>
      <dgm:t>
        <a:bodyPr/>
        <a:lstStyle/>
        <a:p>
          <a:endParaRPr lang="en-US"/>
        </a:p>
      </dgm:t>
    </dgm:pt>
    <dgm:pt modelId="{B27CFFAC-9318-4CE9-84B5-B1CEBE214EA0}">
      <dgm:prSet custT="1"/>
      <dgm:spPr/>
      <dgm:t>
        <a:bodyPr/>
        <a:lstStyle/>
        <a:p>
          <a:r>
            <a:rPr lang="en-US" sz="1600"/>
            <a:t>Postgresql Cluster has two tablespace (Pg_default and Pg_Global)</a:t>
          </a:r>
          <a:endParaRPr lang="en-US" sz="1600" dirty="0"/>
        </a:p>
      </dgm:t>
    </dgm:pt>
    <dgm:pt modelId="{A7F74AD0-E06A-497D-91D8-C40EEBB6E16B}" type="parTrans" cxnId="{401A08A8-15D9-4A9E-BCAF-2B5F0975A59F}">
      <dgm:prSet/>
      <dgm:spPr/>
      <dgm:t>
        <a:bodyPr/>
        <a:lstStyle/>
        <a:p>
          <a:endParaRPr lang="en-US"/>
        </a:p>
      </dgm:t>
    </dgm:pt>
    <dgm:pt modelId="{F4EBEDCA-1CD5-4BA7-9C62-32F059512DAE}" type="sibTrans" cxnId="{401A08A8-15D9-4A9E-BCAF-2B5F0975A59F}">
      <dgm:prSet/>
      <dgm:spPr/>
      <dgm:t>
        <a:bodyPr/>
        <a:lstStyle/>
        <a:p>
          <a:endParaRPr lang="en-US"/>
        </a:p>
      </dgm:t>
    </dgm:pt>
    <dgm:pt modelId="{27BE5573-B77D-4290-8982-D802A0B2FE1C}">
      <dgm:prSet custT="1"/>
      <dgm:spPr/>
      <dgm:t>
        <a:bodyPr/>
        <a:lstStyle/>
        <a:p>
          <a:r>
            <a:rPr lang="en-US" sz="1600"/>
            <a:t>Pg_Default is a base sub directory and Pg_global is a global subdirectory </a:t>
          </a:r>
          <a:endParaRPr lang="en-US" sz="1600" dirty="0"/>
        </a:p>
      </dgm:t>
    </dgm:pt>
    <dgm:pt modelId="{E2586344-93FD-4277-816C-34FE000E368B}" type="parTrans" cxnId="{AB7F2FB0-57B0-4CD6-81DA-663334FE8E2E}">
      <dgm:prSet/>
      <dgm:spPr/>
      <dgm:t>
        <a:bodyPr/>
        <a:lstStyle/>
        <a:p>
          <a:endParaRPr lang="en-US"/>
        </a:p>
      </dgm:t>
    </dgm:pt>
    <dgm:pt modelId="{23528B46-0188-4B25-9864-A84A52FAA6B0}" type="sibTrans" cxnId="{AB7F2FB0-57B0-4CD6-81DA-663334FE8E2E}">
      <dgm:prSet/>
      <dgm:spPr/>
      <dgm:t>
        <a:bodyPr/>
        <a:lstStyle/>
        <a:p>
          <a:endParaRPr lang="en-US"/>
        </a:p>
      </dgm:t>
    </dgm:pt>
    <dgm:pt modelId="{A9C295F1-CE87-4683-9320-56D31813D867}">
      <dgm:prSet custT="1"/>
      <dgm:spPr/>
      <dgm:t>
        <a:bodyPr/>
        <a:lstStyle/>
        <a:p>
          <a:r>
            <a:rPr lang="en-US" sz="1600"/>
            <a:t>All required user objects(Tables,Indexes,Materialized views etc) are stored in this datafiles on a physical storage in Pg_default</a:t>
          </a:r>
          <a:endParaRPr lang="en-US" sz="1600" dirty="0"/>
        </a:p>
      </dgm:t>
    </dgm:pt>
    <dgm:pt modelId="{CBAB5BE8-76D0-4BA6-8BFB-6F486E10D1AD}" type="parTrans" cxnId="{64DA1C7E-0A8E-4F54-9D48-C6649D0A496B}">
      <dgm:prSet/>
      <dgm:spPr/>
      <dgm:t>
        <a:bodyPr/>
        <a:lstStyle/>
        <a:p>
          <a:endParaRPr lang="en-US"/>
        </a:p>
      </dgm:t>
    </dgm:pt>
    <dgm:pt modelId="{3C46F77A-7317-49F7-AADD-D71DC8028A14}" type="sibTrans" cxnId="{64DA1C7E-0A8E-4F54-9D48-C6649D0A496B}">
      <dgm:prSet/>
      <dgm:spPr/>
      <dgm:t>
        <a:bodyPr/>
        <a:lstStyle/>
        <a:p>
          <a:endParaRPr lang="en-US"/>
        </a:p>
      </dgm:t>
    </dgm:pt>
    <dgm:pt modelId="{C8E917FE-30BD-40B8-BBE4-6B8A361B7F16}">
      <dgm:prSet custT="1"/>
      <dgm:spPr/>
      <dgm:t>
        <a:bodyPr/>
        <a:lstStyle/>
        <a:p>
          <a:r>
            <a:rPr lang="en-US" sz="1600"/>
            <a:t>Catalog tables and its indexes which are used across the cluster are stored in pg_global.</a:t>
          </a:r>
          <a:endParaRPr lang="en-US" sz="1600" dirty="0"/>
        </a:p>
      </dgm:t>
    </dgm:pt>
    <dgm:pt modelId="{3A1FDAB3-FF31-49AC-9279-39791BE560DB}" type="parTrans" cxnId="{699DB928-34C4-4A0E-B0B8-D59F115D8C84}">
      <dgm:prSet/>
      <dgm:spPr/>
      <dgm:t>
        <a:bodyPr/>
        <a:lstStyle/>
        <a:p>
          <a:endParaRPr lang="en-US"/>
        </a:p>
      </dgm:t>
    </dgm:pt>
    <dgm:pt modelId="{1310A4AA-6E11-4A3D-AAA6-8118DA9927C7}" type="sibTrans" cxnId="{699DB928-34C4-4A0E-B0B8-D59F115D8C84}">
      <dgm:prSet/>
      <dgm:spPr/>
      <dgm:t>
        <a:bodyPr/>
        <a:lstStyle/>
        <a:p>
          <a:endParaRPr lang="en-US"/>
        </a:p>
      </dgm:t>
    </dgm:pt>
    <dgm:pt modelId="{5303BE09-9C68-4AD8-8863-5EB0F76CF132}">
      <dgm:prSet custT="1"/>
      <dgm:spPr/>
      <dgm:t>
        <a:bodyPr/>
        <a:lstStyle/>
        <a:p>
          <a:r>
            <a:rPr lang="en-US" sz="1600"/>
            <a:t>Default_tablespace parameter sets the tablespace to be used by default, in which the database objects (tables and indexes) will be created.</a:t>
          </a:r>
          <a:endParaRPr lang="en-US" sz="1600" dirty="0"/>
        </a:p>
      </dgm:t>
    </dgm:pt>
    <dgm:pt modelId="{E8266157-DBE5-4624-9F6A-63A6D1D0A3E5}" type="parTrans" cxnId="{3F1DDA84-4515-409D-864F-05FEA72CFC05}">
      <dgm:prSet/>
      <dgm:spPr/>
      <dgm:t>
        <a:bodyPr/>
        <a:lstStyle/>
        <a:p>
          <a:endParaRPr lang="en-US"/>
        </a:p>
      </dgm:t>
    </dgm:pt>
    <dgm:pt modelId="{4C229D9A-21E6-496F-AEDF-F784A98103E7}" type="sibTrans" cxnId="{3F1DDA84-4515-409D-864F-05FEA72CFC05}">
      <dgm:prSet/>
      <dgm:spPr/>
      <dgm:t>
        <a:bodyPr/>
        <a:lstStyle/>
        <a:p>
          <a:endParaRPr lang="en-US"/>
        </a:p>
      </dgm:t>
    </dgm:pt>
    <dgm:pt modelId="{E24D2B02-0DB0-4D5D-806B-8C93D96E1031}">
      <dgm:prSet custT="1"/>
      <dgm:spPr/>
      <dgm:t>
        <a:bodyPr/>
        <a:lstStyle/>
        <a:p>
          <a:r>
            <a:rPr lang="en-US" sz="1600"/>
            <a:t>By default, the variable has an empty string value, which means that all database objects will be created in the  pg_default tablespace.</a:t>
          </a:r>
          <a:endParaRPr lang="en-US" sz="1600" dirty="0"/>
        </a:p>
      </dgm:t>
    </dgm:pt>
    <dgm:pt modelId="{AD550425-150A-413F-8070-A75F7A4E1B4A}" type="parTrans" cxnId="{0F7DD172-1964-45EC-AFFB-9774627C1613}">
      <dgm:prSet/>
      <dgm:spPr/>
      <dgm:t>
        <a:bodyPr/>
        <a:lstStyle/>
        <a:p>
          <a:endParaRPr lang="en-US"/>
        </a:p>
      </dgm:t>
    </dgm:pt>
    <dgm:pt modelId="{302ED690-7386-4DC7-A70B-E239612ECE8D}" type="sibTrans" cxnId="{0F7DD172-1964-45EC-AFFB-9774627C1613}">
      <dgm:prSet/>
      <dgm:spPr/>
      <dgm:t>
        <a:bodyPr/>
        <a:lstStyle/>
        <a:p>
          <a:endParaRPr lang="en-US"/>
        </a:p>
      </dgm:t>
    </dgm:pt>
    <dgm:pt modelId="{D3CF3C9D-5E0D-4B81-9FBB-FAF67361C6F4}">
      <dgm:prSet custT="1"/>
      <dgm:spPr/>
      <dgm:t>
        <a:bodyPr/>
        <a:lstStyle/>
        <a:p>
          <a:r>
            <a:rPr lang="en-US" sz="1600" dirty="0"/>
            <a:t>If we specify some value in the parameter and it turns out that such a tablespace does not exist, then there will be no error, and all database objects will be created in the </a:t>
          </a:r>
          <a:r>
            <a:rPr lang="en-US" sz="1600" dirty="0" err="1"/>
            <a:t>pg_default</a:t>
          </a:r>
          <a:r>
            <a:rPr lang="en-US" sz="1600" dirty="0"/>
            <a:t> tablespace</a:t>
          </a:r>
        </a:p>
      </dgm:t>
    </dgm:pt>
    <dgm:pt modelId="{9B8CACAD-2C96-4AF7-BCE5-576054212F6D}" type="parTrans" cxnId="{0F57AE1B-2278-436F-827A-1D075C4F309E}">
      <dgm:prSet/>
      <dgm:spPr/>
      <dgm:t>
        <a:bodyPr/>
        <a:lstStyle/>
        <a:p>
          <a:endParaRPr lang="en-US"/>
        </a:p>
      </dgm:t>
    </dgm:pt>
    <dgm:pt modelId="{D840664E-F26F-41C1-BE82-A51534B8CD75}" type="sibTrans" cxnId="{0F57AE1B-2278-436F-827A-1D075C4F309E}">
      <dgm:prSet/>
      <dgm:spPr/>
      <dgm:t>
        <a:bodyPr/>
        <a:lstStyle/>
        <a:p>
          <a:endParaRPr lang="en-US"/>
        </a:p>
      </dgm:t>
    </dgm:pt>
    <dgm:pt modelId="{193DD1C6-C628-4167-9D1E-BC29858DDF37}" type="pres">
      <dgm:prSet presAssocID="{2E6F09F5-97BF-4B5A-8C59-C084D9C664F2}" presName="vert0" presStyleCnt="0">
        <dgm:presLayoutVars>
          <dgm:dir/>
          <dgm:animOne val="branch"/>
          <dgm:animLvl val="lvl"/>
        </dgm:presLayoutVars>
      </dgm:prSet>
      <dgm:spPr/>
    </dgm:pt>
    <dgm:pt modelId="{0C5B7D63-5ED4-4625-AF91-E92076761501}" type="pres">
      <dgm:prSet presAssocID="{F103967D-8586-4FE6-A8AB-23848B6B900F}" presName="thickLine" presStyleLbl="alignNode1" presStyleIdx="0" presStyleCnt="8"/>
      <dgm:spPr/>
    </dgm:pt>
    <dgm:pt modelId="{58E6FC0D-20C8-4648-B794-B3A40F2F9B55}" type="pres">
      <dgm:prSet presAssocID="{F103967D-8586-4FE6-A8AB-23848B6B900F}" presName="horz1" presStyleCnt="0"/>
      <dgm:spPr/>
    </dgm:pt>
    <dgm:pt modelId="{E25B453F-9AFE-4C34-9FDA-F38DDC215567}" type="pres">
      <dgm:prSet presAssocID="{F103967D-8586-4FE6-A8AB-23848B6B900F}" presName="tx1" presStyleLbl="revTx" presStyleIdx="0" presStyleCnt="8"/>
      <dgm:spPr/>
    </dgm:pt>
    <dgm:pt modelId="{65EF7964-AD5A-4034-B3D1-CE83666C4550}" type="pres">
      <dgm:prSet presAssocID="{F103967D-8586-4FE6-A8AB-23848B6B900F}" presName="vert1" presStyleCnt="0"/>
      <dgm:spPr/>
    </dgm:pt>
    <dgm:pt modelId="{2DB4E1C9-F31F-4B01-BC4A-7A9D93C6C6AD}" type="pres">
      <dgm:prSet presAssocID="{B27CFFAC-9318-4CE9-84B5-B1CEBE214EA0}" presName="thickLine" presStyleLbl="alignNode1" presStyleIdx="1" presStyleCnt="8"/>
      <dgm:spPr/>
    </dgm:pt>
    <dgm:pt modelId="{19FB5E02-C24D-4722-BA03-DF5035703B1B}" type="pres">
      <dgm:prSet presAssocID="{B27CFFAC-9318-4CE9-84B5-B1CEBE214EA0}" presName="horz1" presStyleCnt="0"/>
      <dgm:spPr/>
    </dgm:pt>
    <dgm:pt modelId="{964A8A6D-86BC-4286-800D-038C9367DD58}" type="pres">
      <dgm:prSet presAssocID="{B27CFFAC-9318-4CE9-84B5-B1CEBE214EA0}" presName="tx1" presStyleLbl="revTx" presStyleIdx="1" presStyleCnt="8"/>
      <dgm:spPr/>
    </dgm:pt>
    <dgm:pt modelId="{4BD89F01-DF89-4962-B26B-D285CBE8804F}" type="pres">
      <dgm:prSet presAssocID="{B27CFFAC-9318-4CE9-84B5-B1CEBE214EA0}" presName="vert1" presStyleCnt="0"/>
      <dgm:spPr/>
    </dgm:pt>
    <dgm:pt modelId="{96832CFC-C445-43D5-B266-BCD975DA5FC7}" type="pres">
      <dgm:prSet presAssocID="{27BE5573-B77D-4290-8982-D802A0B2FE1C}" presName="thickLine" presStyleLbl="alignNode1" presStyleIdx="2" presStyleCnt="8"/>
      <dgm:spPr/>
    </dgm:pt>
    <dgm:pt modelId="{CFA4578B-F38A-4F89-B3CB-7E678BF891B2}" type="pres">
      <dgm:prSet presAssocID="{27BE5573-B77D-4290-8982-D802A0B2FE1C}" presName="horz1" presStyleCnt="0"/>
      <dgm:spPr/>
    </dgm:pt>
    <dgm:pt modelId="{82F1509C-A6AC-4CE9-B200-C181380C30AC}" type="pres">
      <dgm:prSet presAssocID="{27BE5573-B77D-4290-8982-D802A0B2FE1C}" presName="tx1" presStyleLbl="revTx" presStyleIdx="2" presStyleCnt="8"/>
      <dgm:spPr/>
    </dgm:pt>
    <dgm:pt modelId="{E8645488-DB2C-4B7E-A09F-FB3B5B2DC60A}" type="pres">
      <dgm:prSet presAssocID="{27BE5573-B77D-4290-8982-D802A0B2FE1C}" presName="vert1" presStyleCnt="0"/>
      <dgm:spPr/>
    </dgm:pt>
    <dgm:pt modelId="{AE1768EC-CA62-4DBA-8DE2-421087560452}" type="pres">
      <dgm:prSet presAssocID="{A9C295F1-CE87-4683-9320-56D31813D867}" presName="thickLine" presStyleLbl="alignNode1" presStyleIdx="3" presStyleCnt="8"/>
      <dgm:spPr/>
    </dgm:pt>
    <dgm:pt modelId="{B23FB11C-316C-4A7A-ACD1-064644D0B64C}" type="pres">
      <dgm:prSet presAssocID="{A9C295F1-CE87-4683-9320-56D31813D867}" presName="horz1" presStyleCnt="0"/>
      <dgm:spPr/>
    </dgm:pt>
    <dgm:pt modelId="{76C01602-3984-4D86-8FF2-E22822D55A1A}" type="pres">
      <dgm:prSet presAssocID="{A9C295F1-CE87-4683-9320-56D31813D867}" presName="tx1" presStyleLbl="revTx" presStyleIdx="3" presStyleCnt="8"/>
      <dgm:spPr/>
    </dgm:pt>
    <dgm:pt modelId="{A8485C3B-E95F-4F35-855F-C9AD9354D2EB}" type="pres">
      <dgm:prSet presAssocID="{A9C295F1-CE87-4683-9320-56D31813D867}" presName="vert1" presStyleCnt="0"/>
      <dgm:spPr/>
    </dgm:pt>
    <dgm:pt modelId="{FCEB7F6F-12B8-4141-B86C-0D258CAD26ED}" type="pres">
      <dgm:prSet presAssocID="{C8E917FE-30BD-40B8-BBE4-6B8A361B7F16}" presName="thickLine" presStyleLbl="alignNode1" presStyleIdx="4" presStyleCnt="8"/>
      <dgm:spPr/>
    </dgm:pt>
    <dgm:pt modelId="{8CA796D5-EC81-4E18-8E30-ABF4AFFC6E7A}" type="pres">
      <dgm:prSet presAssocID="{C8E917FE-30BD-40B8-BBE4-6B8A361B7F16}" presName="horz1" presStyleCnt="0"/>
      <dgm:spPr/>
    </dgm:pt>
    <dgm:pt modelId="{F4D8933C-6E0B-4E20-8DC5-239D61E4425F}" type="pres">
      <dgm:prSet presAssocID="{C8E917FE-30BD-40B8-BBE4-6B8A361B7F16}" presName="tx1" presStyleLbl="revTx" presStyleIdx="4" presStyleCnt="8"/>
      <dgm:spPr/>
    </dgm:pt>
    <dgm:pt modelId="{119A581C-6679-41C2-9330-D489086B5D85}" type="pres">
      <dgm:prSet presAssocID="{C8E917FE-30BD-40B8-BBE4-6B8A361B7F16}" presName="vert1" presStyleCnt="0"/>
      <dgm:spPr/>
    </dgm:pt>
    <dgm:pt modelId="{2D299B01-F4CA-444A-8724-B356D25BD268}" type="pres">
      <dgm:prSet presAssocID="{5303BE09-9C68-4AD8-8863-5EB0F76CF132}" presName="thickLine" presStyleLbl="alignNode1" presStyleIdx="5" presStyleCnt="8"/>
      <dgm:spPr/>
    </dgm:pt>
    <dgm:pt modelId="{8B298DD1-6E18-4C96-BCA9-220E6948B780}" type="pres">
      <dgm:prSet presAssocID="{5303BE09-9C68-4AD8-8863-5EB0F76CF132}" presName="horz1" presStyleCnt="0"/>
      <dgm:spPr/>
    </dgm:pt>
    <dgm:pt modelId="{5A2EB160-C8EF-47DD-BBBA-27601976AD0D}" type="pres">
      <dgm:prSet presAssocID="{5303BE09-9C68-4AD8-8863-5EB0F76CF132}" presName="tx1" presStyleLbl="revTx" presStyleIdx="5" presStyleCnt="8"/>
      <dgm:spPr/>
    </dgm:pt>
    <dgm:pt modelId="{3298B55D-7EDB-4BC6-89AB-E7F2FE1CE750}" type="pres">
      <dgm:prSet presAssocID="{5303BE09-9C68-4AD8-8863-5EB0F76CF132}" presName="vert1" presStyleCnt="0"/>
      <dgm:spPr/>
    </dgm:pt>
    <dgm:pt modelId="{7E104C11-789F-4946-8515-AA59A3EF2E0A}" type="pres">
      <dgm:prSet presAssocID="{E24D2B02-0DB0-4D5D-806B-8C93D96E1031}" presName="thickLine" presStyleLbl="alignNode1" presStyleIdx="6" presStyleCnt="8"/>
      <dgm:spPr/>
    </dgm:pt>
    <dgm:pt modelId="{719055C6-DE90-47D1-B249-6C383C793C2F}" type="pres">
      <dgm:prSet presAssocID="{E24D2B02-0DB0-4D5D-806B-8C93D96E1031}" presName="horz1" presStyleCnt="0"/>
      <dgm:spPr/>
    </dgm:pt>
    <dgm:pt modelId="{4A3F35E1-4F2F-4163-AE7D-6119D35C67FE}" type="pres">
      <dgm:prSet presAssocID="{E24D2B02-0DB0-4D5D-806B-8C93D96E1031}" presName="tx1" presStyleLbl="revTx" presStyleIdx="6" presStyleCnt="8"/>
      <dgm:spPr/>
    </dgm:pt>
    <dgm:pt modelId="{8D589172-2C0D-4F77-85FC-89D5AB0CEAC5}" type="pres">
      <dgm:prSet presAssocID="{E24D2B02-0DB0-4D5D-806B-8C93D96E1031}" presName="vert1" presStyleCnt="0"/>
      <dgm:spPr/>
    </dgm:pt>
    <dgm:pt modelId="{18B04B75-40D1-4498-9E8B-F42653C287B4}" type="pres">
      <dgm:prSet presAssocID="{D3CF3C9D-5E0D-4B81-9FBB-FAF67361C6F4}" presName="thickLine" presStyleLbl="alignNode1" presStyleIdx="7" presStyleCnt="8"/>
      <dgm:spPr/>
    </dgm:pt>
    <dgm:pt modelId="{2EC8DC62-124E-4EB8-AE97-292689C8619A}" type="pres">
      <dgm:prSet presAssocID="{D3CF3C9D-5E0D-4B81-9FBB-FAF67361C6F4}" presName="horz1" presStyleCnt="0"/>
      <dgm:spPr/>
    </dgm:pt>
    <dgm:pt modelId="{DE04F7E3-9D32-4F64-A9DE-41F10CF4D0D2}" type="pres">
      <dgm:prSet presAssocID="{D3CF3C9D-5E0D-4B81-9FBB-FAF67361C6F4}" presName="tx1" presStyleLbl="revTx" presStyleIdx="7" presStyleCnt="8"/>
      <dgm:spPr/>
    </dgm:pt>
    <dgm:pt modelId="{5732B7EF-2545-44A8-9DD6-4A72701B58AB}" type="pres">
      <dgm:prSet presAssocID="{D3CF3C9D-5E0D-4B81-9FBB-FAF67361C6F4}" presName="vert1" presStyleCnt="0"/>
      <dgm:spPr/>
    </dgm:pt>
  </dgm:ptLst>
  <dgm:cxnLst>
    <dgm:cxn modelId="{181F6A03-6172-4EAF-87E5-AD410AEAE132}" type="presOf" srcId="{5303BE09-9C68-4AD8-8863-5EB0F76CF132}" destId="{5A2EB160-C8EF-47DD-BBBA-27601976AD0D}" srcOrd="0" destOrd="0" presId="urn:microsoft.com/office/officeart/2008/layout/LinedList"/>
    <dgm:cxn modelId="{1B8FC411-F2BA-4A4B-8CE1-8F7790BB2EBE}" type="presOf" srcId="{E24D2B02-0DB0-4D5D-806B-8C93D96E1031}" destId="{4A3F35E1-4F2F-4163-AE7D-6119D35C67FE}" srcOrd="0" destOrd="0" presId="urn:microsoft.com/office/officeart/2008/layout/LinedList"/>
    <dgm:cxn modelId="{0F57AE1B-2278-436F-827A-1D075C4F309E}" srcId="{2E6F09F5-97BF-4B5A-8C59-C084D9C664F2}" destId="{D3CF3C9D-5E0D-4B81-9FBB-FAF67361C6F4}" srcOrd="7" destOrd="0" parTransId="{9B8CACAD-2C96-4AF7-BCE5-576054212F6D}" sibTransId="{D840664E-F26F-41C1-BE82-A51534B8CD75}"/>
    <dgm:cxn modelId="{699DB928-34C4-4A0E-B0B8-D59F115D8C84}" srcId="{2E6F09F5-97BF-4B5A-8C59-C084D9C664F2}" destId="{C8E917FE-30BD-40B8-BBE4-6B8A361B7F16}" srcOrd="4" destOrd="0" parTransId="{3A1FDAB3-FF31-49AC-9279-39791BE560DB}" sibTransId="{1310A4AA-6E11-4A3D-AAA6-8118DA9927C7}"/>
    <dgm:cxn modelId="{0F7DD172-1964-45EC-AFFB-9774627C1613}" srcId="{2E6F09F5-97BF-4B5A-8C59-C084D9C664F2}" destId="{E24D2B02-0DB0-4D5D-806B-8C93D96E1031}" srcOrd="6" destOrd="0" parTransId="{AD550425-150A-413F-8070-A75F7A4E1B4A}" sibTransId="{302ED690-7386-4DC7-A70B-E239612ECE8D}"/>
    <dgm:cxn modelId="{BE7BBA54-3492-424E-BD2F-97E523E9862E}" type="presOf" srcId="{A9C295F1-CE87-4683-9320-56D31813D867}" destId="{76C01602-3984-4D86-8FF2-E22822D55A1A}" srcOrd="0" destOrd="0" presId="urn:microsoft.com/office/officeart/2008/layout/LinedList"/>
    <dgm:cxn modelId="{77469E7C-8703-430E-9AAD-33F3C65C6A50}" type="presOf" srcId="{B27CFFAC-9318-4CE9-84B5-B1CEBE214EA0}" destId="{964A8A6D-86BC-4286-800D-038C9367DD58}" srcOrd="0" destOrd="0" presId="urn:microsoft.com/office/officeart/2008/layout/LinedList"/>
    <dgm:cxn modelId="{3E28A17D-2EC3-4249-A26A-5C7B47273E93}" type="presOf" srcId="{D3CF3C9D-5E0D-4B81-9FBB-FAF67361C6F4}" destId="{DE04F7E3-9D32-4F64-A9DE-41F10CF4D0D2}" srcOrd="0" destOrd="0" presId="urn:microsoft.com/office/officeart/2008/layout/LinedList"/>
    <dgm:cxn modelId="{64DA1C7E-0A8E-4F54-9D48-C6649D0A496B}" srcId="{2E6F09F5-97BF-4B5A-8C59-C084D9C664F2}" destId="{A9C295F1-CE87-4683-9320-56D31813D867}" srcOrd="3" destOrd="0" parTransId="{CBAB5BE8-76D0-4BA6-8BFB-6F486E10D1AD}" sibTransId="{3C46F77A-7317-49F7-AADD-D71DC8028A14}"/>
    <dgm:cxn modelId="{3F1DDA84-4515-409D-864F-05FEA72CFC05}" srcId="{2E6F09F5-97BF-4B5A-8C59-C084D9C664F2}" destId="{5303BE09-9C68-4AD8-8863-5EB0F76CF132}" srcOrd="5" destOrd="0" parTransId="{E8266157-DBE5-4624-9F6A-63A6D1D0A3E5}" sibTransId="{4C229D9A-21E6-496F-AEDF-F784A98103E7}"/>
    <dgm:cxn modelId="{01599F8D-214A-4425-9388-0FCD5D052FA9}" type="presOf" srcId="{27BE5573-B77D-4290-8982-D802A0B2FE1C}" destId="{82F1509C-A6AC-4CE9-B200-C181380C30AC}" srcOrd="0" destOrd="0" presId="urn:microsoft.com/office/officeart/2008/layout/LinedList"/>
    <dgm:cxn modelId="{401A08A8-15D9-4A9E-BCAF-2B5F0975A59F}" srcId="{2E6F09F5-97BF-4B5A-8C59-C084D9C664F2}" destId="{B27CFFAC-9318-4CE9-84B5-B1CEBE214EA0}" srcOrd="1" destOrd="0" parTransId="{A7F74AD0-E06A-497D-91D8-C40EEBB6E16B}" sibTransId="{F4EBEDCA-1CD5-4BA7-9C62-32F059512DAE}"/>
    <dgm:cxn modelId="{583036AA-DC36-40EE-915D-AF775D4238CD}" type="presOf" srcId="{2E6F09F5-97BF-4B5A-8C59-C084D9C664F2}" destId="{193DD1C6-C628-4167-9D1E-BC29858DDF37}" srcOrd="0" destOrd="0" presId="urn:microsoft.com/office/officeart/2008/layout/LinedList"/>
    <dgm:cxn modelId="{AB7F2FB0-57B0-4CD6-81DA-663334FE8E2E}" srcId="{2E6F09F5-97BF-4B5A-8C59-C084D9C664F2}" destId="{27BE5573-B77D-4290-8982-D802A0B2FE1C}" srcOrd="2" destOrd="0" parTransId="{E2586344-93FD-4277-816C-34FE000E368B}" sibTransId="{23528B46-0188-4B25-9864-A84A52FAA6B0}"/>
    <dgm:cxn modelId="{DF0CCFBC-B295-4570-B432-29D5D2E14BEE}" type="presOf" srcId="{F103967D-8586-4FE6-A8AB-23848B6B900F}" destId="{E25B453F-9AFE-4C34-9FDA-F38DDC215567}" srcOrd="0" destOrd="0" presId="urn:microsoft.com/office/officeart/2008/layout/LinedList"/>
    <dgm:cxn modelId="{EC5F9CDD-A925-426C-B372-9EC1E2B801B6}" type="presOf" srcId="{C8E917FE-30BD-40B8-BBE4-6B8A361B7F16}" destId="{F4D8933C-6E0B-4E20-8DC5-239D61E4425F}" srcOrd="0" destOrd="0" presId="urn:microsoft.com/office/officeart/2008/layout/LinedList"/>
    <dgm:cxn modelId="{F79AD5F4-7F59-4D76-BFB5-C73DA636876D}" srcId="{2E6F09F5-97BF-4B5A-8C59-C084D9C664F2}" destId="{F103967D-8586-4FE6-A8AB-23848B6B900F}" srcOrd="0" destOrd="0" parTransId="{4812C5A3-10D1-46BB-9C19-89FCA8619FF1}" sibTransId="{939EFDF3-8644-481A-8D49-766FB9A6CDB6}"/>
    <dgm:cxn modelId="{38D0697B-5604-4823-87BB-0EDA06046D17}" type="presParOf" srcId="{193DD1C6-C628-4167-9D1E-BC29858DDF37}" destId="{0C5B7D63-5ED4-4625-AF91-E92076761501}" srcOrd="0" destOrd="0" presId="urn:microsoft.com/office/officeart/2008/layout/LinedList"/>
    <dgm:cxn modelId="{6D74ED90-0C88-47E0-AAFA-0FCC44E008A4}" type="presParOf" srcId="{193DD1C6-C628-4167-9D1E-BC29858DDF37}" destId="{58E6FC0D-20C8-4648-B794-B3A40F2F9B55}" srcOrd="1" destOrd="0" presId="urn:microsoft.com/office/officeart/2008/layout/LinedList"/>
    <dgm:cxn modelId="{73D0220E-F997-48E2-9D1F-EF356C1B7A45}" type="presParOf" srcId="{58E6FC0D-20C8-4648-B794-B3A40F2F9B55}" destId="{E25B453F-9AFE-4C34-9FDA-F38DDC215567}" srcOrd="0" destOrd="0" presId="urn:microsoft.com/office/officeart/2008/layout/LinedList"/>
    <dgm:cxn modelId="{8F62565D-251F-4CC0-BD07-EC378FE652B5}" type="presParOf" srcId="{58E6FC0D-20C8-4648-B794-B3A40F2F9B55}" destId="{65EF7964-AD5A-4034-B3D1-CE83666C4550}" srcOrd="1" destOrd="0" presId="urn:microsoft.com/office/officeart/2008/layout/LinedList"/>
    <dgm:cxn modelId="{F1B2B320-5253-4A33-AD46-0ABC64FC32C2}" type="presParOf" srcId="{193DD1C6-C628-4167-9D1E-BC29858DDF37}" destId="{2DB4E1C9-F31F-4B01-BC4A-7A9D93C6C6AD}" srcOrd="2" destOrd="0" presId="urn:microsoft.com/office/officeart/2008/layout/LinedList"/>
    <dgm:cxn modelId="{C61BA5B8-3948-4149-B75B-D6867B4B9202}" type="presParOf" srcId="{193DD1C6-C628-4167-9D1E-BC29858DDF37}" destId="{19FB5E02-C24D-4722-BA03-DF5035703B1B}" srcOrd="3" destOrd="0" presId="urn:microsoft.com/office/officeart/2008/layout/LinedList"/>
    <dgm:cxn modelId="{80EDF98D-5BA3-4DC8-A64E-BE89420CBE75}" type="presParOf" srcId="{19FB5E02-C24D-4722-BA03-DF5035703B1B}" destId="{964A8A6D-86BC-4286-800D-038C9367DD58}" srcOrd="0" destOrd="0" presId="urn:microsoft.com/office/officeart/2008/layout/LinedList"/>
    <dgm:cxn modelId="{5B77584F-7B8E-41E4-81BC-E916118C1FDE}" type="presParOf" srcId="{19FB5E02-C24D-4722-BA03-DF5035703B1B}" destId="{4BD89F01-DF89-4962-B26B-D285CBE8804F}" srcOrd="1" destOrd="0" presId="urn:microsoft.com/office/officeart/2008/layout/LinedList"/>
    <dgm:cxn modelId="{AD0E25ED-FBF4-49B0-BDFE-253E8BD5854B}" type="presParOf" srcId="{193DD1C6-C628-4167-9D1E-BC29858DDF37}" destId="{96832CFC-C445-43D5-B266-BCD975DA5FC7}" srcOrd="4" destOrd="0" presId="urn:microsoft.com/office/officeart/2008/layout/LinedList"/>
    <dgm:cxn modelId="{9B25ADEB-29C5-49A1-A700-CDA0584E5C27}" type="presParOf" srcId="{193DD1C6-C628-4167-9D1E-BC29858DDF37}" destId="{CFA4578B-F38A-4F89-B3CB-7E678BF891B2}" srcOrd="5" destOrd="0" presId="urn:microsoft.com/office/officeart/2008/layout/LinedList"/>
    <dgm:cxn modelId="{CB65C6CF-9025-4B9C-81D9-C82A4B2F53BE}" type="presParOf" srcId="{CFA4578B-F38A-4F89-B3CB-7E678BF891B2}" destId="{82F1509C-A6AC-4CE9-B200-C181380C30AC}" srcOrd="0" destOrd="0" presId="urn:microsoft.com/office/officeart/2008/layout/LinedList"/>
    <dgm:cxn modelId="{878DA644-52A7-4F62-9EEC-4E3C1B5E783D}" type="presParOf" srcId="{CFA4578B-F38A-4F89-B3CB-7E678BF891B2}" destId="{E8645488-DB2C-4B7E-A09F-FB3B5B2DC60A}" srcOrd="1" destOrd="0" presId="urn:microsoft.com/office/officeart/2008/layout/LinedList"/>
    <dgm:cxn modelId="{480DC923-5EAF-4922-9F59-31DE4C806AC0}" type="presParOf" srcId="{193DD1C6-C628-4167-9D1E-BC29858DDF37}" destId="{AE1768EC-CA62-4DBA-8DE2-421087560452}" srcOrd="6" destOrd="0" presId="urn:microsoft.com/office/officeart/2008/layout/LinedList"/>
    <dgm:cxn modelId="{A23BE1A2-D7A0-4B09-B5A1-5610CA15F600}" type="presParOf" srcId="{193DD1C6-C628-4167-9D1E-BC29858DDF37}" destId="{B23FB11C-316C-4A7A-ACD1-064644D0B64C}" srcOrd="7" destOrd="0" presId="urn:microsoft.com/office/officeart/2008/layout/LinedList"/>
    <dgm:cxn modelId="{0FF54818-859D-4FA1-85D8-9D4572FB319C}" type="presParOf" srcId="{B23FB11C-316C-4A7A-ACD1-064644D0B64C}" destId="{76C01602-3984-4D86-8FF2-E22822D55A1A}" srcOrd="0" destOrd="0" presId="urn:microsoft.com/office/officeart/2008/layout/LinedList"/>
    <dgm:cxn modelId="{04C824E0-3600-4DB3-B835-082C0A9D0A43}" type="presParOf" srcId="{B23FB11C-316C-4A7A-ACD1-064644D0B64C}" destId="{A8485C3B-E95F-4F35-855F-C9AD9354D2EB}" srcOrd="1" destOrd="0" presId="urn:microsoft.com/office/officeart/2008/layout/LinedList"/>
    <dgm:cxn modelId="{357E2E70-295C-4F00-9E84-E2168FA06F03}" type="presParOf" srcId="{193DD1C6-C628-4167-9D1E-BC29858DDF37}" destId="{FCEB7F6F-12B8-4141-B86C-0D258CAD26ED}" srcOrd="8" destOrd="0" presId="urn:microsoft.com/office/officeart/2008/layout/LinedList"/>
    <dgm:cxn modelId="{5DA6C67B-164E-47E7-A606-8D6551AFBD0B}" type="presParOf" srcId="{193DD1C6-C628-4167-9D1E-BC29858DDF37}" destId="{8CA796D5-EC81-4E18-8E30-ABF4AFFC6E7A}" srcOrd="9" destOrd="0" presId="urn:microsoft.com/office/officeart/2008/layout/LinedList"/>
    <dgm:cxn modelId="{C47C5635-B4E2-409E-A6A7-6428D8DB13EF}" type="presParOf" srcId="{8CA796D5-EC81-4E18-8E30-ABF4AFFC6E7A}" destId="{F4D8933C-6E0B-4E20-8DC5-239D61E4425F}" srcOrd="0" destOrd="0" presId="urn:microsoft.com/office/officeart/2008/layout/LinedList"/>
    <dgm:cxn modelId="{9CE982C5-FF78-476F-89BB-84A4EB1D8BCE}" type="presParOf" srcId="{8CA796D5-EC81-4E18-8E30-ABF4AFFC6E7A}" destId="{119A581C-6679-41C2-9330-D489086B5D85}" srcOrd="1" destOrd="0" presId="urn:microsoft.com/office/officeart/2008/layout/LinedList"/>
    <dgm:cxn modelId="{73E82128-2750-448B-A1C6-9D019EE93EE0}" type="presParOf" srcId="{193DD1C6-C628-4167-9D1E-BC29858DDF37}" destId="{2D299B01-F4CA-444A-8724-B356D25BD268}" srcOrd="10" destOrd="0" presId="urn:microsoft.com/office/officeart/2008/layout/LinedList"/>
    <dgm:cxn modelId="{1837ABCB-7F6B-4F03-A2FF-F58FB8397A2D}" type="presParOf" srcId="{193DD1C6-C628-4167-9D1E-BC29858DDF37}" destId="{8B298DD1-6E18-4C96-BCA9-220E6948B780}" srcOrd="11" destOrd="0" presId="urn:microsoft.com/office/officeart/2008/layout/LinedList"/>
    <dgm:cxn modelId="{AB5BBDD0-A07B-4789-AF28-4EFFF92E12DF}" type="presParOf" srcId="{8B298DD1-6E18-4C96-BCA9-220E6948B780}" destId="{5A2EB160-C8EF-47DD-BBBA-27601976AD0D}" srcOrd="0" destOrd="0" presId="urn:microsoft.com/office/officeart/2008/layout/LinedList"/>
    <dgm:cxn modelId="{84B727BB-0BCF-4926-AE4D-67266E316BB6}" type="presParOf" srcId="{8B298DD1-6E18-4C96-BCA9-220E6948B780}" destId="{3298B55D-7EDB-4BC6-89AB-E7F2FE1CE750}" srcOrd="1" destOrd="0" presId="urn:microsoft.com/office/officeart/2008/layout/LinedList"/>
    <dgm:cxn modelId="{B5F8AA22-2DA3-4C2E-99AD-FEF7AA5468D8}" type="presParOf" srcId="{193DD1C6-C628-4167-9D1E-BC29858DDF37}" destId="{7E104C11-789F-4946-8515-AA59A3EF2E0A}" srcOrd="12" destOrd="0" presId="urn:microsoft.com/office/officeart/2008/layout/LinedList"/>
    <dgm:cxn modelId="{F0504767-1C77-4091-A063-0013700CBBA5}" type="presParOf" srcId="{193DD1C6-C628-4167-9D1E-BC29858DDF37}" destId="{719055C6-DE90-47D1-B249-6C383C793C2F}" srcOrd="13" destOrd="0" presId="urn:microsoft.com/office/officeart/2008/layout/LinedList"/>
    <dgm:cxn modelId="{61073C5D-0058-4FDD-90FD-1443EB84C846}" type="presParOf" srcId="{719055C6-DE90-47D1-B249-6C383C793C2F}" destId="{4A3F35E1-4F2F-4163-AE7D-6119D35C67FE}" srcOrd="0" destOrd="0" presId="urn:microsoft.com/office/officeart/2008/layout/LinedList"/>
    <dgm:cxn modelId="{D8474FC7-F807-4086-8B40-C001822E8C49}" type="presParOf" srcId="{719055C6-DE90-47D1-B249-6C383C793C2F}" destId="{8D589172-2C0D-4F77-85FC-89D5AB0CEAC5}" srcOrd="1" destOrd="0" presId="urn:microsoft.com/office/officeart/2008/layout/LinedList"/>
    <dgm:cxn modelId="{17277EDF-9AE3-4BCF-A575-1327F1CC6F1E}" type="presParOf" srcId="{193DD1C6-C628-4167-9D1E-BC29858DDF37}" destId="{18B04B75-40D1-4498-9E8B-F42653C287B4}" srcOrd="14" destOrd="0" presId="urn:microsoft.com/office/officeart/2008/layout/LinedList"/>
    <dgm:cxn modelId="{7598A6F3-FE32-487C-B24D-97D5DEDFC9BA}" type="presParOf" srcId="{193DD1C6-C628-4167-9D1E-BC29858DDF37}" destId="{2EC8DC62-124E-4EB8-AE97-292689C8619A}" srcOrd="15" destOrd="0" presId="urn:microsoft.com/office/officeart/2008/layout/LinedList"/>
    <dgm:cxn modelId="{56D79D23-1840-4DC7-9C18-FCCDA06A8CF9}" type="presParOf" srcId="{2EC8DC62-124E-4EB8-AE97-292689C8619A}" destId="{DE04F7E3-9D32-4F64-A9DE-41F10CF4D0D2}" srcOrd="0" destOrd="0" presId="urn:microsoft.com/office/officeart/2008/layout/LinedList"/>
    <dgm:cxn modelId="{5714CD0F-279C-472A-8025-B827B0CAB152}" type="presParOf" srcId="{2EC8DC62-124E-4EB8-AE97-292689C8619A}" destId="{5732B7EF-2545-44A8-9DD6-4A72701B58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A8DB3-ADD9-4EC9-9555-B8219AB3DC24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8C895-87A7-4D5C-BDDA-CE3855B34079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011AC-4BEC-4AE0-BEE7-BE4D3EA93D1E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PostgreSQL is available for download as ready-to-use packages or installers for various platforms.</a:t>
          </a:r>
        </a:p>
      </dsp:txBody>
      <dsp:txXfrm>
        <a:off x="1323562" y="2261"/>
        <a:ext cx="4966663" cy="1145941"/>
      </dsp:txXfrm>
    </dsp:sp>
    <dsp:sp modelId="{766A6C98-94F8-4FA4-87B4-4D0776538D4C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B62C-8CE4-42F0-9516-50C0AA17DA4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0C708-8967-45F8-9F1F-43A8ED40645C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 Code distribution can be used to customize and build PostgreSQL in Linux.</a:t>
          </a:r>
        </a:p>
      </dsp:txBody>
      <dsp:txXfrm>
        <a:off x="1323562" y="1434688"/>
        <a:ext cx="4966663" cy="1145941"/>
      </dsp:txXfrm>
    </dsp:sp>
    <dsp:sp modelId="{70664339-1266-47D0-863F-903BB31BFB31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C0F62-8297-473B-BDF8-1C2550CA4DAE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3744A-5F6D-47BF-B4BB-21BC2DCD79B3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 code can be found in </a:t>
          </a:r>
          <a:r>
            <a:rPr lang="en-US" sz="1500" kern="1200">
              <a:hlinkClick xmlns:r="http://schemas.openxmlformats.org/officeDocument/2006/relationships" r:id="rId7"/>
            </a:rPr>
            <a:t>https://www.postgresql.org/ftp/source/</a:t>
          </a:r>
          <a:r>
            <a:rPr lang="en-US" sz="1500" kern="1200"/>
            <a:t> </a:t>
          </a:r>
        </a:p>
      </dsp:txBody>
      <dsp:txXfrm>
        <a:off x="1323562" y="2867115"/>
        <a:ext cx="4966663" cy="1145941"/>
      </dsp:txXfrm>
    </dsp:sp>
    <dsp:sp modelId="{23EE8DB3-320E-4126-AA16-C9C923D64655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98E0-6A16-4B82-B750-7E70252D77E4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21CF2-7E4C-46BE-81A1-E3D740C67520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clone https://git.postgresql.org/git/postgresql.git</a:t>
          </a:r>
        </a:p>
      </dsp:txBody>
      <dsp:txXfrm>
        <a:off x="1323562" y="4299542"/>
        <a:ext cx="4966663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F2944-2CA6-45C4-B0E0-FB5A75705E56}">
      <dsp:nvSpPr>
        <dsp:cNvPr id="0" name=""/>
        <dsp:cNvSpPr/>
      </dsp:nvSpPr>
      <dsp:spPr>
        <a:xfrm>
          <a:off x="631199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243A8-5200-43E0-9D6B-377ED4C6C976}">
      <dsp:nvSpPr>
        <dsp:cNvPr id="0" name=""/>
        <dsp:cNvSpPr/>
      </dsp:nvSpPr>
      <dsp:spPr>
        <a:xfrm>
          <a:off x="865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4957-15B0-410E-A42C-6131ABBBB56B}">
      <dsp:nvSpPr>
        <dsp:cNvPr id="0" name=""/>
        <dsp:cNvSpPr/>
      </dsp:nvSpPr>
      <dsp:spPr>
        <a:xfrm>
          <a:off x="280199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Binaries</a:t>
          </a:r>
        </a:p>
      </dsp:txBody>
      <dsp:txXfrm>
        <a:off x="280199" y="2030050"/>
        <a:ext cx="1800000" cy="720000"/>
      </dsp:txXfrm>
    </dsp:sp>
    <dsp:sp modelId="{972A6516-C039-47A2-B5C9-AE8998436166}">
      <dsp:nvSpPr>
        <dsp:cNvPr id="0" name=""/>
        <dsp:cNvSpPr/>
      </dsp:nvSpPr>
      <dsp:spPr>
        <a:xfrm>
          <a:off x="2746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C6C0C-A4E0-4C1E-9BDE-B41E2F7AE1A7}">
      <dsp:nvSpPr>
        <dsp:cNvPr id="0" name=""/>
        <dsp:cNvSpPr/>
      </dsp:nvSpPr>
      <dsp:spPr>
        <a:xfrm>
          <a:off x="2980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CC45F-B116-4861-99F8-3BD80F15A211}">
      <dsp:nvSpPr>
        <dsp:cNvPr id="0" name=""/>
        <dsp:cNvSpPr/>
      </dsp:nvSpPr>
      <dsp:spPr>
        <a:xfrm>
          <a:off x="2395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</a:t>
          </a:r>
        </a:p>
      </dsp:txBody>
      <dsp:txXfrm>
        <a:off x="2395200" y="2030050"/>
        <a:ext cx="1800000" cy="720000"/>
      </dsp:txXfrm>
    </dsp:sp>
    <dsp:sp modelId="{E0A2758E-1DCC-414C-A9C0-586C3DE7C4D5}">
      <dsp:nvSpPr>
        <dsp:cNvPr id="0" name=""/>
        <dsp:cNvSpPr/>
      </dsp:nvSpPr>
      <dsp:spPr>
        <a:xfrm>
          <a:off x="4861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22DE7-F9E2-4E5D-9CA9-53F8CE79675D}">
      <dsp:nvSpPr>
        <dsp:cNvPr id="0" name=""/>
        <dsp:cNvSpPr/>
      </dsp:nvSpPr>
      <dsp:spPr>
        <a:xfrm>
          <a:off x="5095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3B2D-936E-4B6D-A6F6-C34D5EB90ECA}">
      <dsp:nvSpPr>
        <dsp:cNvPr id="0" name=""/>
        <dsp:cNvSpPr/>
      </dsp:nvSpPr>
      <dsp:spPr>
        <a:xfrm>
          <a:off x="4510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Wal_Files  </a:t>
          </a:r>
        </a:p>
      </dsp:txBody>
      <dsp:txXfrm>
        <a:off x="4510200" y="2030050"/>
        <a:ext cx="1800000" cy="720000"/>
      </dsp:txXfrm>
    </dsp:sp>
    <dsp:sp modelId="{5B833AD1-5F31-4037-9053-8341DFA172F8}">
      <dsp:nvSpPr>
        <dsp:cNvPr id="0" name=""/>
        <dsp:cNvSpPr/>
      </dsp:nvSpPr>
      <dsp:spPr>
        <a:xfrm>
          <a:off x="6976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6F990-4A9E-48FE-B907-D034AB7C26BC}">
      <dsp:nvSpPr>
        <dsp:cNvPr id="0" name=""/>
        <dsp:cNvSpPr/>
      </dsp:nvSpPr>
      <dsp:spPr>
        <a:xfrm>
          <a:off x="7210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9AE98-393D-4D74-A88D-60B76070FFFF}">
      <dsp:nvSpPr>
        <dsp:cNvPr id="0" name=""/>
        <dsp:cNvSpPr/>
      </dsp:nvSpPr>
      <dsp:spPr>
        <a:xfrm>
          <a:off x="6625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Archive Files</a:t>
          </a:r>
        </a:p>
      </dsp:txBody>
      <dsp:txXfrm>
        <a:off x="6625200" y="2030050"/>
        <a:ext cx="1800000" cy="720000"/>
      </dsp:txXfrm>
    </dsp:sp>
    <dsp:sp modelId="{8AAD9E7B-09E6-45DE-B04D-C8347F3C7B58}">
      <dsp:nvSpPr>
        <dsp:cNvPr id="0" name=""/>
        <dsp:cNvSpPr/>
      </dsp:nvSpPr>
      <dsp:spPr>
        <a:xfrm>
          <a:off x="9091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F3736-6FE8-4BF7-BA61-5093CCA9C052}">
      <dsp:nvSpPr>
        <dsp:cNvPr id="0" name=""/>
        <dsp:cNvSpPr/>
      </dsp:nvSpPr>
      <dsp:spPr>
        <a:xfrm>
          <a:off x="9325199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9822-6C9C-4FCB-9DC7-B38B0475BC9A}">
      <dsp:nvSpPr>
        <dsp:cNvPr id="0" name=""/>
        <dsp:cNvSpPr/>
      </dsp:nvSpPr>
      <dsp:spPr>
        <a:xfrm>
          <a:off x="8740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Temp Files</a:t>
          </a:r>
        </a:p>
      </dsp:txBody>
      <dsp:txXfrm>
        <a:off x="8740200" y="203005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272EA-1E04-4C66-A88F-F7D3D8F94F75}">
      <dsp:nvSpPr>
        <dsp:cNvPr id="0" name=""/>
        <dsp:cNvSpPr/>
      </dsp:nvSpPr>
      <dsp:spPr>
        <a:xfrm>
          <a:off x="0" y="0"/>
          <a:ext cx="8331708" cy="6779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readline-devel</a:t>
          </a:r>
        </a:p>
      </dsp:txBody>
      <dsp:txXfrm>
        <a:off x="19858" y="19858"/>
        <a:ext cx="7520768" cy="638282"/>
      </dsp:txXfrm>
    </dsp:sp>
    <dsp:sp modelId="{9BC9DA68-7413-471A-A946-9A5673204B6C}">
      <dsp:nvSpPr>
        <dsp:cNvPr id="0" name=""/>
        <dsp:cNvSpPr/>
      </dsp:nvSpPr>
      <dsp:spPr>
        <a:xfrm>
          <a:off x="622173" y="772164"/>
          <a:ext cx="8331708" cy="6779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zlib-devel</a:t>
          </a:r>
        </a:p>
      </dsp:txBody>
      <dsp:txXfrm>
        <a:off x="642031" y="792022"/>
        <a:ext cx="7229120" cy="638282"/>
      </dsp:txXfrm>
    </dsp:sp>
    <dsp:sp modelId="{67F49C23-DE24-40B4-8CF0-08783F51CE9B}">
      <dsp:nvSpPr>
        <dsp:cNvPr id="0" name=""/>
        <dsp:cNvSpPr/>
      </dsp:nvSpPr>
      <dsp:spPr>
        <a:xfrm>
          <a:off x="1244346" y="1544329"/>
          <a:ext cx="8331708" cy="677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gcc</a:t>
          </a:r>
          <a:endParaRPr lang="en-US" sz="2900" kern="1200" dirty="0"/>
        </a:p>
      </dsp:txBody>
      <dsp:txXfrm>
        <a:off x="1264204" y="1564187"/>
        <a:ext cx="7229120" cy="638282"/>
      </dsp:txXfrm>
    </dsp:sp>
    <dsp:sp modelId="{FA435B22-FDBA-4EC7-B814-DBB43467FAA3}">
      <dsp:nvSpPr>
        <dsp:cNvPr id="0" name=""/>
        <dsp:cNvSpPr/>
      </dsp:nvSpPr>
      <dsp:spPr>
        <a:xfrm>
          <a:off x="1866518" y="2316494"/>
          <a:ext cx="8331708" cy="677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make</a:t>
          </a:r>
        </a:p>
      </dsp:txBody>
      <dsp:txXfrm>
        <a:off x="1886376" y="2336352"/>
        <a:ext cx="7229120" cy="638282"/>
      </dsp:txXfrm>
    </dsp:sp>
    <dsp:sp modelId="{6E6812AA-4AAA-430C-9A4A-F5AE1E71C24F}">
      <dsp:nvSpPr>
        <dsp:cNvPr id="0" name=""/>
        <dsp:cNvSpPr/>
      </dsp:nvSpPr>
      <dsp:spPr>
        <a:xfrm>
          <a:off x="2488692" y="3088658"/>
          <a:ext cx="8331708" cy="677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libicu</a:t>
          </a:r>
          <a:r>
            <a:rPr lang="en-US" sz="2900" kern="1200" dirty="0"/>
            <a:t>-devel</a:t>
          </a:r>
        </a:p>
      </dsp:txBody>
      <dsp:txXfrm>
        <a:off x="2508550" y="3108516"/>
        <a:ext cx="7229120" cy="638282"/>
      </dsp:txXfrm>
    </dsp:sp>
    <dsp:sp modelId="{DDCDC65B-6442-45BA-9514-303979AA2866}">
      <dsp:nvSpPr>
        <dsp:cNvPr id="0" name=""/>
        <dsp:cNvSpPr/>
      </dsp:nvSpPr>
      <dsp:spPr>
        <a:xfrm>
          <a:off x="7891009" y="495315"/>
          <a:ext cx="440698" cy="440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90166" y="495315"/>
        <a:ext cx="242384" cy="331625"/>
      </dsp:txXfrm>
    </dsp:sp>
    <dsp:sp modelId="{E06F0A94-D9E0-437B-9EC6-E7B94F657890}">
      <dsp:nvSpPr>
        <dsp:cNvPr id="0" name=""/>
        <dsp:cNvSpPr/>
      </dsp:nvSpPr>
      <dsp:spPr>
        <a:xfrm>
          <a:off x="8513182" y="1267480"/>
          <a:ext cx="440698" cy="440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12339" y="1267480"/>
        <a:ext cx="242384" cy="331625"/>
      </dsp:txXfrm>
    </dsp:sp>
    <dsp:sp modelId="{7ECE2008-5AD2-47D3-8B22-45E090CA1524}">
      <dsp:nvSpPr>
        <dsp:cNvPr id="0" name=""/>
        <dsp:cNvSpPr/>
      </dsp:nvSpPr>
      <dsp:spPr>
        <a:xfrm>
          <a:off x="9135355" y="2028344"/>
          <a:ext cx="440698" cy="440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34512" y="2028344"/>
        <a:ext cx="242384" cy="331625"/>
      </dsp:txXfrm>
    </dsp:sp>
    <dsp:sp modelId="{ACBE6D95-0626-45F8-AA18-5C45D9D407D3}">
      <dsp:nvSpPr>
        <dsp:cNvPr id="0" name=""/>
        <dsp:cNvSpPr/>
      </dsp:nvSpPr>
      <dsp:spPr>
        <a:xfrm>
          <a:off x="9757528" y="2808042"/>
          <a:ext cx="440698" cy="440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856685" y="2808042"/>
        <a:ext cx="242384" cy="331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ED671-ACF1-402F-9D5E-3092FDD3C93B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5A28D-FB45-475B-83E6-75FBD7CC5E4C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AE5F1-2C71-4775-8D03-DB5891722DD7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Write-Ahead Logging (WAL) is a standard method for ensuring data integrity.</a:t>
          </a:r>
        </a:p>
      </dsp:txBody>
      <dsp:txXfrm>
        <a:off x="1918575" y="102390"/>
        <a:ext cx="3211807" cy="1362585"/>
      </dsp:txXfrm>
    </dsp:sp>
    <dsp:sp modelId="{467E1BDD-CB83-4EEC-A0F1-A54677B59612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8A643-B7CA-4BD2-85FF-64415E8F6193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2A8FE-AD04-4036-9D70-93CFCD35406C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Transaction performed on the database are first written out as  WAL file and then applied to the actual disk.</a:t>
          </a:r>
        </a:p>
      </dsp:txBody>
      <dsp:txXfrm>
        <a:off x="7344584" y="102390"/>
        <a:ext cx="3211807" cy="1362585"/>
      </dsp:txXfrm>
    </dsp:sp>
    <dsp:sp modelId="{24C541CB-22A0-44AF-86FD-7F6F1EECF032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1368C-5461-4B96-A5EB-4B9697F2C080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11CB1-5834-4C42-88DC-8A7681E736E5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WAL logs are stored in the directory </a:t>
          </a:r>
          <a:r>
            <a:rPr lang="en-US" sz="1800" kern="1200" dirty="0" err="1"/>
            <a:t>pg_wal</a:t>
          </a:r>
          <a:r>
            <a:rPr lang="en-US" sz="1800" kern="1200" dirty="0"/>
            <a:t> under the data directory</a:t>
          </a:r>
        </a:p>
      </dsp:txBody>
      <dsp:txXfrm>
        <a:off x="1918575" y="2065086"/>
        <a:ext cx="3211807" cy="1362585"/>
      </dsp:txXfrm>
    </dsp:sp>
    <dsp:sp modelId="{4217EFDE-C0E2-46E6-AE6A-DC93A767FB69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79A0F-A988-4CF0-82C7-A4C308199200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0FAE-526E-482E-A651-243442F00E84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default size of each </a:t>
          </a:r>
          <a:r>
            <a:rPr lang="en-US" sz="1800" kern="1200" dirty="0" err="1"/>
            <a:t>wal</a:t>
          </a:r>
          <a:r>
            <a:rPr lang="en-US" sz="1800" kern="1200" dirty="0"/>
            <a:t> file is 16MB and is customizable during initialization. </a:t>
          </a:r>
        </a:p>
      </dsp:txBody>
      <dsp:txXfrm>
        <a:off x="7344584" y="2065086"/>
        <a:ext cx="3211807" cy="1362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43659-FB12-4F95-ABD5-6028322F336A}">
      <dsp:nvSpPr>
        <dsp:cNvPr id="0" name=""/>
        <dsp:cNvSpPr/>
      </dsp:nvSpPr>
      <dsp:spPr>
        <a:xfrm>
          <a:off x="0" y="65667"/>
          <a:ext cx="6290226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Shutdown PostgreSQL to ensure there is no corruption.</a:t>
          </a:r>
        </a:p>
      </dsp:txBody>
      <dsp:txXfrm>
        <a:off x="34906" y="100573"/>
        <a:ext cx="6220414" cy="645240"/>
      </dsp:txXfrm>
    </dsp:sp>
    <dsp:sp modelId="{9B527ABE-1334-4C42-980C-39DF13051518}">
      <dsp:nvSpPr>
        <dsp:cNvPr id="0" name=""/>
        <dsp:cNvSpPr/>
      </dsp:nvSpPr>
      <dsp:spPr>
        <a:xfrm>
          <a:off x="0" y="832560"/>
          <a:ext cx="6290226" cy="715052"/>
        </a:xfrm>
        <a:prstGeom prst="roundRect">
          <a:avLst/>
        </a:prstGeom>
        <a:solidFill>
          <a:schemeClr val="accent5">
            <a:hueOff val="387924"/>
            <a:satOff val="1292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Copy WAL directory to new file path/location using rsync</a:t>
          </a:r>
        </a:p>
      </dsp:txBody>
      <dsp:txXfrm>
        <a:off x="34906" y="867466"/>
        <a:ext cx="6220414" cy="645240"/>
      </dsp:txXfrm>
    </dsp:sp>
    <dsp:sp modelId="{BAA3F8F9-FF1E-4B9E-956C-FE0B01A2ADEA}">
      <dsp:nvSpPr>
        <dsp:cNvPr id="0" name=""/>
        <dsp:cNvSpPr/>
      </dsp:nvSpPr>
      <dsp:spPr>
        <a:xfrm>
          <a:off x="0" y="1599453"/>
          <a:ext cx="6290226" cy="715052"/>
        </a:xfrm>
        <a:prstGeom prst="roundRect">
          <a:avLst/>
        </a:prstGeom>
        <a:solidFill>
          <a:schemeClr val="accent5">
            <a:hueOff val="775848"/>
            <a:satOff val="2585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Rename pg_wal to pg_wal-backup in the Postgres data directory($PG_DATA)</a:t>
          </a:r>
        </a:p>
      </dsp:txBody>
      <dsp:txXfrm>
        <a:off x="34906" y="1634359"/>
        <a:ext cx="6220414" cy="645240"/>
      </dsp:txXfrm>
    </dsp:sp>
    <dsp:sp modelId="{743A055A-9C07-4CC9-BAFF-A2A933A754F5}">
      <dsp:nvSpPr>
        <dsp:cNvPr id="0" name=""/>
        <dsp:cNvSpPr/>
      </dsp:nvSpPr>
      <dsp:spPr>
        <a:xfrm>
          <a:off x="0" y="2366346"/>
          <a:ext cx="6290226" cy="715052"/>
        </a:xfrm>
        <a:prstGeom prst="roundRect">
          <a:avLst/>
        </a:prstGeom>
        <a:solidFill>
          <a:schemeClr val="accent5">
            <a:hueOff val="1163773"/>
            <a:satOff val="3877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symbolic link to the new path to pg_wal in the Postgres data directory ($PG_DATA)</a:t>
          </a:r>
        </a:p>
      </dsp:txBody>
      <dsp:txXfrm>
        <a:off x="34906" y="2401252"/>
        <a:ext cx="6220414" cy="645240"/>
      </dsp:txXfrm>
    </dsp:sp>
    <dsp:sp modelId="{55104BF7-3004-4E97-8F7F-E9E0D77C1C49}">
      <dsp:nvSpPr>
        <dsp:cNvPr id="0" name=""/>
        <dsp:cNvSpPr/>
      </dsp:nvSpPr>
      <dsp:spPr>
        <a:xfrm>
          <a:off x="0" y="3133238"/>
          <a:ext cx="6290226" cy="715052"/>
        </a:xfrm>
        <a:prstGeom prst="roundRect">
          <a:avLst/>
        </a:prstGeom>
        <a:solidFill>
          <a:schemeClr val="accent5">
            <a:hueOff val="1551697"/>
            <a:satOff val="5170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 permissions of the symbolic link to be owned by postgres user.</a:t>
          </a:r>
        </a:p>
      </dsp:txBody>
      <dsp:txXfrm>
        <a:off x="34906" y="3168144"/>
        <a:ext cx="6220414" cy="645240"/>
      </dsp:txXfrm>
    </dsp:sp>
    <dsp:sp modelId="{E9749909-A7FA-4381-A85F-30583091367A}">
      <dsp:nvSpPr>
        <dsp:cNvPr id="0" name=""/>
        <dsp:cNvSpPr/>
      </dsp:nvSpPr>
      <dsp:spPr>
        <a:xfrm>
          <a:off x="0" y="3900131"/>
          <a:ext cx="6290226" cy="715052"/>
        </a:xfrm>
        <a:prstGeom prst="roundRect">
          <a:avLst/>
        </a:prstGeom>
        <a:solidFill>
          <a:schemeClr val="accent5">
            <a:hueOff val="1939621"/>
            <a:satOff val="6462"/>
            <a:lumOff val="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Postgres and verify that you can connect to the database.</a:t>
          </a:r>
        </a:p>
      </dsp:txBody>
      <dsp:txXfrm>
        <a:off x="34906" y="3935037"/>
        <a:ext cx="6220414" cy="645240"/>
      </dsp:txXfrm>
    </dsp:sp>
    <dsp:sp modelId="{0DCEC478-7808-4433-82C7-90F7C6DEDDF4}">
      <dsp:nvSpPr>
        <dsp:cNvPr id="0" name=""/>
        <dsp:cNvSpPr/>
      </dsp:nvSpPr>
      <dsp:spPr>
        <a:xfrm>
          <a:off x="0" y="4667024"/>
          <a:ext cx="6290226" cy="715052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Delete old pg_wal directory in $PG_DATA</a:t>
          </a:r>
        </a:p>
      </dsp:txBody>
      <dsp:txXfrm>
        <a:off x="34906" y="4701930"/>
        <a:ext cx="6220414" cy="645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B7D63-5ED4-4625-AF91-E92076761501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B453F-9AFE-4C34-9FDA-F38DDC215567}">
      <dsp:nvSpPr>
        <dsp:cNvPr id="0" name=""/>
        <dsp:cNvSpPr/>
      </dsp:nvSpPr>
      <dsp:spPr>
        <a:xfrm>
          <a:off x="0" y="0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Tablespace is basically a directory in Postgresql which contains data files.</a:t>
          </a:r>
          <a:endParaRPr lang="en-US" sz="1600" kern="1200" dirty="0"/>
        </a:p>
      </dsp:txBody>
      <dsp:txXfrm>
        <a:off x="0" y="0"/>
        <a:ext cx="6290226" cy="790769"/>
      </dsp:txXfrm>
    </dsp:sp>
    <dsp:sp modelId="{2DB4E1C9-F31F-4B01-BC4A-7A9D93C6C6AD}">
      <dsp:nvSpPr>
        <dsp:cNvPr id="0" name=""/>
        <dsp:cNvSpPr/>
      </dsp:nvSpPr>
      <dsp:spPr>
        <a:xfrm>
          <a:off x="0" y="790769"/>
          <a:ext cx="6290226" cy="0"/>
        </a:xfrm>
        <a:prstGeom prst="line">
          <a:avLst/>
        </a:prstGeom>
        <a:solidFill>
          <a:schemeClr val="accent2">
            <a:hueOff val="164213"/>
            <a:satOff val="-2682"/>
            <a:lumOff val="168"/>
            <a:alphaOff val="0"/>
          </a:schemeClr>
        </a:solidFill>
        <a:ln w="12700" cap="flat" cmpd="sng" algn="ctr">
          <a:solidFill>
            <a:schemeClr val="accent2">
              <a:hueOff val="164213"/>
              <a:satOff val="-2682"/>
              <a:lumOff val="1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A8A6D-86BC-4286-800D-038C9367DD58}">
      <dsp:nvSpPr>
        <dsp:cNvPr id="0" name=""/>
        <dsp:cNvSpPr/>
      </dsp:nvSpPr>
      <dsp:spPr>
        <a:xfrm>
          <a:off x="0" y="790769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Postgresql Cluster has two tablespace (Pg_default and Pg_Global)</a:t>
          </a:r>
          <a:endParaRPr lang="en-US" sz="1600" kern="1200" dirty="0"/>
        </a:p>
      </dsp:txBody>
      <dsp:txXfrm>
        <a:off x="0" y="790769"/>
        <a:ext cx="6290226" cy="790769"/>
      </dsp:txXfrm>
    </dsp:sp>
    <dsp:sp modelId="{96832CFC-C445-43D5-B266-BCD975DA5FC7}">
      <dsp:nvSpPr>
        <dsp:cNvPr id="0" name=""/>
        <dsp:cNvSpPr/>
      </dsp:nvSpPr>
      <dsp:spPr>
        <a:xfrm>
          <a:off x="0" y="1581538"/>
          <a:ext cx="6290226" cy="0"/>
        </a:xfrm>
        <a:prstGeom prst="line">
          <a:avLst/>
        </a:prstGeom>
        <a:solidFill>
          <a:schemeClr val="accent2">
            <a:hueOff val="328426"/>
            <a:satOff val="-5363"/>
            <a:lumOff val="336"/>
            <a:alphaOff val="0"/>
          </a:schemeClr>
        </a:solidFill>
        <a:ln w="12700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1509C-A6AC-4CE9-B200-C181380C30AC}">
      <dsp:nvSpPr>
        <dsp:cNvPr id="0" name=""/>
        <dsp:cNvSpPr/>
      </dsp:nvSpPr>
      <dsp:spPr>
        <a:xfrm>
          <a:off x="0" y="1581538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Pg_Default is a base sub directory and Pg_global is a global subdirectory </a:t>
          </a:r>
          <a:endParaRPr lang="en-US" sz="1600" kern="1200" dirty="0"/>
        </a:p>
      </dsp:txBody>
      <dsp:txXfrm>
        <a:off x="0" y="1581538"/>
        <a:ext cx="6290226" cy="790769"/>
      </dsp:txXfrm>
    </dsp:sp>
    <dsp:sp modelId="{AE1768EC-CA62-4DBA-8DE2-421087560452}">
      <dsp:nvSpPr>
        <dsp:cNvPr id="0" name=""/>
        <dsp:cNvSpPr/>
      </dsp:nvSpPr>
      <dsp:spPr>
        <a:xfrm>
          <a:off x="0" y="2372308"/>
          <a:ext cx="6290226" cy="0"/>
        </a:xfrm>
        <a:prstGeom prst="line">
          <a:avLst/>
        </a:prstGeom>
        <a:solidFill>
          <a:schemeClr val="accent2">
            <a:hueOff val="492639"/>
            <a:satOff val="-8045"/>
            <a:lumOff val="504"/>
            <a:alphaOff val="0"/>
          </a:schemeClr>
        </a:solidFill>
        <a:ln w="12700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1602-3984-4D86-8FF2-E22822D55A1A}">
      <dsp:nvSpPr>
        <dsp:cNvPr id="0" name=""/>
        <dsp:cNvSpPr/>
      </dsp:nvSpPr>
      <dsp:spPr>
        <a:xfrm>
          <a:off x="0" y="2372308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required user objects(Tables,Indexes,Materialized views etc) are stored in this datafiles on a physical storage in Pg_default</a:t>
          </a:r>
          <a:endParaRPr lang="en-US" sz="1600" kern="1200" dirty="0"/>
        </a:p>
      </dsp:txBody>
      <dsp:txXfrm>
        <a:off x="0" y="2372308"/>
        <a:ext cx="6290226" cy="790769"/>
      </dsp:txXfrm>
    </dsp:sp>
    <dsp:sp modelId="{FCEB7F6F-12B8-4141-B86C-0D258CAD26ED}">
      <dsp:nvSpPr>
        <dsp:cNvPr id="0" name=""/>
        <dsp:cNvSpPr/>
      </dsp:nvSpPr>
      <dsp:spPr>
        <a:xfrm>
          <a:off x="0" y="3163077"/>
          <a:ext cx="6290226" cy="0"/>
        </a:xfrm>
        <a:prstGeom prst="line">
          <a:avLst/>
        </a:prstGeom>
        <a:solidFill>
          <a:schemeClr val="accent2">
            <a:hueOff val="656851"/>
            <a:satOff val="-10727"/>
            <a:lumOff val="672"/>
            <a:alphaOff val="0"/>
          </a:schemeClr>
        </a:solidFill>
        <a:ln w="12700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933C-6E0B-4E20-8DC5-239D61E4425F}">
      <dsp:nvSpPr>
        <dsp:cNvPr id="0" name=""/>
        <dsp:cNvSpPr/>
      </dsp:nvSpPr>
      <dsp:spPr>
        <a:xfrm>
          <a:off x="0" y="3163077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Catalog tables and its indexes which are used across the cluster are stored in pg_global.</a:t>
          </a:r>
          <a:endParaRPr lang="en-US" sz="1600" kern="1200" dirty="0"/>
        </a:p>
      </dsp:txBody>
      <dsp:txXfrm>
        <a:off x="0" y="3163077"/>
        <a:ext cx="6290226" cy="790769"/>
      </dsp:txXfrm>
    </dsp:sp>
    <dsp:sp modelId="{2D299B01-F4CA-444A-8724-B356D25BD268}">
      <dsp:nvSpPr>
        <dsp:cNvPr id="0" name=""/>
        <dsp:cNvSpPr/>
      </dsp:nvSpPr>
      <dsp:spPr>
        <a:xfrm>
          <a:off x="0" y="3953846"/>
          <a:ext cx="6290226" cy="0"/>
        </a:xfrm>
        <a:prstGeom prst="line">
          <a:avLst/>
        </a:prstGeom>
        <a:solidFill>
          <a:schemeClr val="accent2">
            <a:hueOff val="821064"/>
            <a:satOff val="-13409"/>
            <a:lumOff val="840"/>
            <a:alphaOff val="0"/>
          </a:schemeClr>
        </a:solidFill>
        <a:ln w="12700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B160-C8EF-47DD-BBBA-27601976AD0D}">
      <dsp:nvSpPr>
        <dsp:cNvPr id="0" name=""/>
        <dsp:cNvSpPr/>
      </dsp:nvSpPr>
      <dsp:spPr>
        <a:xfrm>
          <a:off x="0" y="3953846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Default_tablespace parameter sets the tablespace to be used by default, in which the database objects (tables and indexes) will be created.</a:t>
          </a:r>
          <a:endParaRPr lang="en-US" sz="1600" kern="1200" dirty="0"/>
        </a:p>
      </dsp:txBody>
      <dsp:txXfrm>
        <a:off x="0" y="3953846"/>
        <a:ext cx="6290226" cy="790769"/>
      </dsp:txXfrm>
    </dsp:sp>
    <dsp:sp modelId="{7E104C11-789F-4946-8515-AA59A3EF2E0A}">
      <dsp:nvSpPr>
        <dsp:cNvPr id="0" name=""/>
        <dsp:cNvSpPr/>
      </dsp:nvSpPr>
      <dsp:spPr>
        <a:xfrm>
          <a:off x="0" y="4744616"/>
          <a:ext cx="6290226" cy="0"/>
        </a:xfrm>
        <a:prstGeom prst="line">
          <a:avLst/>
        </a:prstGeom>
        <a:solidFill>
          <a:schemeClr val="accent2">
            <a:hueOff val="985277"/>
            <a:satOff val="-16090"/>
            <a:lumOff val="1008"/>
            <a:alphaOff val="0"/>
          </a:schemeClr>
        </a:solidFill>
        <a:ln w="12700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F35E1-4F2F-4163-AE7D-6119D35C67FE}">
      <dsp:nvSpPr>
        <dsp:cNvPr id="0" name=""/>
        <dsp:cNvSpPr/>
      </dsp:nvSpPr>
      <dsp:spPr>
        <a:xfrm>
          <a:off x="0" y="4744616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 default, the variable has an empty string value, which means that all database objects will be created in the  pg_default tablespace.</a:t>
          </a:r>
          <a:endParaRPr lang="en-US" sz="1600" kern="1200" dirty="0"/>
        </a:p>
      </dsp:txBody>
      <dsp:txXfrm>
        <a:off x="0" y="4744616"/>
        <a:ext cx="6290226" cy="790769"/>
      </dsp:txXfrm>
    </dsp:sp>
    <dsp:sp modelId="{18B04B75-40D1-4498-9E8B-F42653C287B4}">
      <dsp:nvSpPr>
        <dsp:cNvPr id="0" name=""/>
        <dsp:cNvSpPr/>
      </dsp:nvSpPr>
      <dsp:spPr>
        <a:xfrm>
          <a:off x="0" y="5535385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4F7E3-9D32-4F64-A9DE-41F10CF4D0D2}">
      <dsp:nvSpPr>
        <dsp:cNvPr id="0" name=""/>
        <dsp:cNvSpPr/>
      </dsp:nvSpPr>
      <dsp:spPr>
        <a:xfrm>
          <a:off x="0" y="5535385"/>
          <a:ext cx="6290226" cy="79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we specify some value in the parameter and it turns out that such a tablespace does not exist, then there will be no error, and all database objects will be created in the </a:t>
          </a:r>
          <a:r>
            <a:rPr lang="en-US" sz="1600" kern="1200" dirty="0" err="1"/>
            <a:t>pg_default</a:t>
          </a:r>
          <a:r>
            <a:rPr lang="en-US" sz="1600" kern="1200" dirty="0"/>
            <a:t> tablespace</a:t>
          </a:r>
        </a:p>
      </dsp:txBody>
      <dsp:txXfrm>
        <a:off x="0" y="5535385"/>
        <a:ext cx="6290226" cy="790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38" y="780511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Module 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54450" y="4375149"/>
            <a:ext cx="7372350" cy="1388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/>
              <a:t>Custom Installation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 anchorCtr="1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Temp_Files</a:t>
            </a:r>
            <a:endParaRPr lang="en-US" sz="2800" dirty="0">
              <a:solidFill>
                <a:srgbClr val="FFFFFF"/>
              </a:solidFill>
              <a:latin typeface="Century Gothic" panose="020B0502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966F3BD-75D2-47AD-8538-4430F70F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205274"/>
            <a:ext cx="6271477" cy="6447454"/>
          </a:xfrm>
        </p:spPr>
        <p:txBody>
          <a:bodyPr anchor="ctr">
            <a:normAutofit/>
          </a:bodyPr>
          <a:lstStyle/>
          <a:p>
            <a:r>
              <a:rPr lang="en-US" sz="1500" dirty="0" err="1">
                <a:solidFill>
                  <a:schemeClr val="tx2"/>
                </a:solidFill>
              </a:rPr>
              <a:t>Work_mem</a:t>
            </a:r>
            <a:r>
              <a:rPr lang="en-US" sz="1500" dirty="0">
                <a:solidFill>
                  <a:schemeClr val="tx2"/>
                </a:solidFill>
              </a:rPr>
              <a:t>(4MB) is the memory area used by queries for operations such as JOINS, ORDER BY, DISTINCT, Hash Joins and Merge joins.</a:t>
            </a:r>
          </a:p>
          <a:p>
            <a:r>
              <a:rPr lang="en-US" sz="1500" dirty="0">
                <a:solidFill>
                  <a:schemeClr val="tx2"/>
                </a:solidFill>
              </a:rPr>
              <a:t>Large Sort Operations which does not fit in the small </a:t>
            </a:r>
            <a:r>
              <a:rPr lang="en-US" sz="1500" dirty="0" err="1">
                <a:solidFill>
                  <a:schemeClr val="tx2"/>
                </a:solidFill>
              </a:rPr>
              <a:t>work_mem</a:t>
            </a:r>
            <a:r>
              <a:rPr lang="en-US" sz="1500" dirty="0">
                <a:solidFill>
                  <a:schemeClr val="tx2"/>
                </a:solidFill>
              </a:rPr>
              <a:t> often gets spilled to the disk and temporary files are created during execution.</a:t>
            </a:r>
          </a:p>
          <a:p>
            <a:r>
              <a:rPr lang="en-US" sz="1500" dirty="0">
                <a:solidFill>
                  <a:schemeClr val="tx2"/>
                </a:solidFill>
              </a:rPr>
              <a:t>Temp files are created in data directory ($PGDATA/base/</a:t>
            </a:r>
            <a:r>
              <a:rPr lang="en-US" sz="1500" dirty="0" err="1">
                <a:solidFill>
                  <a:schemeClr val="tx2"/>
                </a:solidFill>
              </a:rPr>
              <a:t>pgsql_tmp</a:t>
            </a:r>
            <a:r>
              <a:rPr lang="en-US" sz="1500" dirty="0">
                <a:solidFill>
                  <a:schemeClr val="tx2"/>
                </a:solidFill>
              </a:rPr>
              <a:t>) and if you have huge temp file(s) it could fill up the data directory. </a:t>
            </a:r>
          </a:p>
          <a:p>
            <a:r>
              <a:rPr lang="en-US" sz="1500" dirty="0">
                <a:solidFill>
                  <a:schemeClr val="tx2"/>
                </a:solidFill>
              </a:rPr>
              <a:t>Temp Files can will compete with I/O for all the other objects in this PostgreSQL cluster since they are residing in the same PG_DATA directory.</a:t>
            </a:r>
          </a:p>
          <a:p>
            <a:r>
              <a:rPr lang="en-US" sz="1500" dirty="0">
                <a:solidFill>
                  <a:schemeClr val="tx2"/>
                </a:solidFill>
              </a:rPr>
              <a:t>Temp files are only kept around for the duration of a query. Once the query finishes or cancels, the temp files are cleaned up.</a:t>
            </a:r>
          </a:p>
          <a:p>
            <a:r>
              <a:rPr lang="en-US" sz="1500" dirty="0" err="1">
                <a:solidFill>
                  <a:schemeClr val="tx2"/>
                </a:solidFill>
              </a:rPr>
              <a:t>Temp_tablespaces</a:t>
            </a:r>
            <a:r>
              <a:rPr lang="en-US" sz="1500" dirty="0">
                <a:solidFill>
                  <a:schemeClr val="tx2"/>
                </a:solidFill>
              </a:rPr>
              <a:t> specifies tablespaces in which to create temporary objects (temp tables and indexes on temp tables) when a CREATE command does not explicitly specify a tablespace.</a:t>
            </a:r>
          </a:p>
          <a:p>
            <a:r>
              <a:rPr lang="en-US" sz="1500" dirty="0">
                <a:solidFill>
                  <a:schemeClr val="tx2"/>
                </a:solidFill>
              </a:rPr>
              <a:t>Temporary files for purposes such as sorting large data sets are also created in these tablespaces.</a:t>
            </a:r>
          </a:p>
          <a:p>
            <a:r>
              <a:rPr lang="en-US" sz="1500" dirty="0">
                <a:solidFill>
                  <a:schemeClr val="tx2"/>
                </a:solidFill>
              </a:rPr>
              <a:t>The default value is an empty string, which results in all temporary objects being created in the default tablespace of the current database.</a:t>
            </a:r>
          </a:p>
        </p:txBody>
      </p:sp>
    </p:spTree>
    <p:extLst>
      <p:ext uri="{BB962C8B-B14F-4D97-AF65-F5344CB8AC3E}">
        <p14:creationId xmlns:p14="http://schemas.microsoft.com/office/powerpoint/2010/main" val="68484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   </a:t>
            </a:r>
            <a:r>
              <a:rPr lang="en-US" sz="4400" dirty="0">
                <a:solidFill>
                  <a:srgbClr val="FFFFFF"/>
                </a:solidFill>
              </a:rPr>
              <a:t>For Your Time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Linux Source Code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DB418-9D1F-06A6-C3A7-C78E4913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2509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5453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1" y="764373"/>
            <a:ext cx="7213134" cy="1293028"/>
          </a:xfrm>
        </p:spPr>
        <p:txBody>
          <a:bodyPr anchorCtr="1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Postgresql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 Files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2F29F44-8AF5-D788-D1FD-18AEBCA7A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5253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367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102367" cy="1293028"/>
          </a:xfrm>
        </p:spPr>
        <p:txBody>
          <a:bodyPr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Pre-requisites packages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1324E9E-C209-936E-8633-954D3CF39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11844"/>
              </p:ext>
            </p:extLst>
          </p:nvPr>
        </p:nvGraphicFramePr>
        <p:xfrm>
          <a:off x="685800" y="2625753"/>
          <a:ext cx="10820400" cy="376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41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87818" y="763588"/>
            <a:ext cx="6979640" cy="1293812"/>
          </a:xfrm>
        </p:spPr>
        <p:txBody>
          <a:bodyPr>
            <a:noAutofit/>
          </a:bodyPr>
          <a:lstStyle/>
          <a:p>
            <a:r>
              <a:rPr lang="en-US" dirty="0">
                <a:latin typeface="Century Gothic" panose="020B0502020202020204" pitchFamily="34" charset="0"/>
                <a:cs typeface="Aparajita" panose="02020603050405020304" pitchFamily="18" charset="0"/>
              </a:rPr>
              <a:t>Configuration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8072" y="1773238"/>
            <a:ext cx="9352327" cy="4445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u="sng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./configure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make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su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make install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adduser</a:t>
            </a:r>
            <a:r>
              <a:rPr lang="en-US" sz="1600" dirty="0"/>
              <a:t> </a:t>
            </a:r>
            <a:r>
              <a:rPr lang="en-US" sz="1600" dirty="0" err="1"/>
              <a:t>postgres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mkdir</a:t>
            </a:r>
            <a:r>
              <a:rPr lang="en-US" sz="1600" dirty="0"/>
              <a:t> -p 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chown</a:t>
            </a:r>
            <a:r>
              <a:rPr lang="en-US" sz="1600" dirty="0"/>
              <a:t> </a:t>
            </a:r>
            <a:r>
              <a:rPr lang="en-US" sz="1600" dirty="0" err="1"/>
              <a:t>postgres</a:t>
            </a:r>
            <a:r>
              <a:rPr lang="en-US" sz="1600" dirty="0"/>
              <a:t> 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su</a:t>
            </a:r>
            <a:r>
              <a:rPr lang="en-US" sz="1600" dirty="0"/>
              <a:t> - </a:t>
            </a:r>
            <a:r>
              <a:rPr lang="en-US" sz="1600" dirty="0" err="1"/>
              <a:t>postgres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/bin/</a:t>
            </a:r>
            <a:r>
              <a:rPr lang="en-US" sz="1600" dirty="0" err="1"/>
              <a:t>initdb</a:t>
            </a:r>
            <a:r>
              <a:rPr lang="en-US" sz="1600" dirty="0"/>
              <a:t> -D 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/bin/</a:t>
            </a:r>
            <a:r>
              <a:rPr lang="en-US" sz="1600" dirty="0" err="1"/>
              <a:t>pg_ctl</a:t>
            </a:r>
            <a:r>
              <a:rPr lang="en-US" sz="1600" dirty="0"/>
              <a:t> -D 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/data -l logfile 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/bin/</a:t>
            </a:r>
            <a:r>
              <a:rPr lang="en-US" sz="1600" dirty="0" err="1"/>
              <a:t>createdb</a:t>
            </a:r>
            <a:r>
              <a:rPr lang="en-US" sz="1600" dirty="0"/>
              <a:t>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/</a:t>
            </a:r>
            <a:r>
              <a:rPr lang="en-US" sz="1600" dirty="0" err="1"/>
              <a:t>usr</a:t>
            </a:r>
            <a:r>
              <a:rPr lang="en-US" sz="1600" dirty="0"/>
              <a:t>/local/</a:t>
            </a:r>
            <a:r>
              <a:rPr lang="en-US" sz="1600" dirty="0" err="1"/>
              <a:t>pgsql</a:t>
            </a:r>
            <a:r>
              <a:rPr lang="en-US" sz="1600" dirty="0"/>
              <a:t>/bin/</a:t>
            </a:r>
            <a:r>
              <a:rPr lang="en-US" sz="1600" dirty="0" err="1"/>
              <a:t>psql</a:t>
            </a:r>
            <a:r>
              <a:rPr lang="en-US" sz="1600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4333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912498" cy="1293028"/>
          </a:xfrm>
        </p:spPr>
        <p:txBody>
          <a:bodyPr anchorCtr="1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Aparajita" panose="02020603050405020304" pitchFamily="18" charset="0"/>
              </a:rPr>
              <a:t>Wal internals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3AC6817-141D-653D-D5FF-F0657F5DA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3821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anchorCtr="1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Move wal folder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4CE92C5-FB4C-7436-6C39-3F1FCAFDE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9515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61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anchorCtr="1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Default_Tablespace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929BF95A-200D-6A9A-7EA6-A6A361A90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361439"/>
              </p:ext>
            </p:extLst>
          </p:nvPr>
        </p:nvGraphicFramePr>
        <p:xfrm>
          <a:off x="5279472" y="261257"/>
          <a:ext cx="6290226" cy="632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30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741" y="570195"/>
            <a:ext cx="6552154" cy="732454"/>
          </a:xfrm>
        </p:spPr>
        <p:txBody>
          <a:bodyPr anchorCtr="1">
            <a:normAutofit/>
          </a:bodyPr>
          <a:lstStyle/>
          <a:p>
            <a:r>
              <a:rPr lang="en-US" sz="2800" b="1" dirty="0">
                <a:latin typeface="Century Gothic" panose="020B0502020202020204" pitchFamily="34" charset="0"/>
                <a:cs typeface="Aparajita" panose="02020603050405020304" pitchFamily="18" charset="0"/>
              </a:rPr>
              <a:t>Scenarios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966F3BD-75D2-47AD-8538-4430F70F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02228"/>
            <a:ext cx="11159455" cy="511317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1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1) I already have PostgreSQL installed and running and want to ensure all my future objects are created in new tablespace.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a)Create Tablespace on new location.  Syntax: Create tablespace &lt;tablespace name&gt; 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  LOCATION 'U01/PSQL/16/DATA’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 b) Change </a:t>
            </a:r>
            <a:r>
              <a:rPr lang="en-US" sz="1500" b="1" dirty="0" err="1">
                <a:solidFill>
                  <a:schemeClr val="tx2"/>
                </a:solidFill>
              </a:rPr>
              <a:t>default_tablespace</a:t>
            </a:r>
            <a:r>
              <a:rPr lang="en-US" sz="1500" b="1" dirty="0">
                <a:solidFill>
                  <a:schemeClr val="tx2"/>
                </a:solidFill>
              </a:rPr>
              <a:t> parameter in </a:t>
            </a:r>
            <a:r>
              <a:rPr lang="en-US" sz="1500" b="1" dirty="0" err="1">
                <a:solidFill>
                  <a:schemeClr val="tx2"/>
                </a:solidFill>
              </a:rPr>
              <a:t>postgresql.conf</a:t>
            </a:r>
            <a:r>
              <a:rPr lang="en-US" sz="1500" b="1" dirty="0">
                <a:solidFill>
                  <a:schemeClr val="tx2"/>
                </a:solidFill>
              </a:rPr>
              <a:t> to tablespace name and restart PostgreSQL(all new objects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  will be created in new location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c) move old objects from </a:t>
            </a:r>
            <a:r>
              <a:rPr lang="en-US" sz="1500" b="1" dirty="0" err="1">
                <a:solidFill>
                  <a:schemeClr val="tx2"/>
                </a:solidFill>
              </a:rPr>
              <a:t>pg_default</a:t>
            </a:r>
            <a:r>
              <a:rPr lang="en-US" sz="1500" b="1" dirty="0">
                <a:solidFill>
                  <a:schemeClr val="tx2"/>
                </a:solidFill>
              </a:rPr>
              <a:t> to respective tablespaces.</a:t>
            </a:r>
          </a:p>
          <a:p>
            <a:pPr marL="0" indent="0">
              <a:buNone/>
            </a:pPr>
            <a:endParaRPr lang="en-US" sz="1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2)I have just installed PostgreSQL and yet to create a database. </a:t>
            </a:r>
          </a:p>
          <a:p>
            <a:r>
              <a:rPr lang="en-US" sz="1500" b="1" dirty="0">
                <a:solidFill>
                  <a:schemeClr val="tx2"/>
                </a:solidFill>
              </a:rPr>
              <a:t>Create Tablespace on new location, Make it as </a:t>
            </a:r>
            <a:r>
              <a:rPr lang="en-US" sz="1500" b="1" dirty="0" err="1">
                <a:solidFill>
                  <a:schemeClr val="tx2"/>
                </a:solidFill>
              </a:rPr>
              <a:t>default_Tablespace</a:t>
            </a:r>
            <a:r>
              <a:rPr lang="en-US" sz="1500" b="1" dirty="0">
                <a:solidFill>
                  <a:schemeClr val="tx2"/>
                </a:solidFill>
              </a:rPr>
              <a:t> and create database. All objects goes in the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default tablespace from start. 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                                                                    or </a:t>
            </a:r>
          </a:p>
          <a:p>
            <a:r>
              <a:rPr lang="en-US" sz="1500" b="1" dirty="0">
                <a:solidFill>
                  <a:schemeClr val="tx2"/>
                </a:solidFill>
              </a:rPr>
              <a:t>CREATE DATABASE sales OWNER </a:t>
            </a:r>
            <a:r>
              <a:rPr lang="en-US" sz="1500" b="1" dirty="0" err="1">
                <a:solidFill>
                  <a:schemeClr val="tx2"/>
                </a:solidFill>
              </a:rPr>
              <a:t>salesapp</a:t>
            </a:r>
            <a:r>
              <a:rPr lang="en-US" sz="1500" b="1" dirty="0">
                <a:solidFill>
                  <a:schemeClr val="tx2"/>
                </a:solidFill>
              </a:rPr>
              <a:t> TABLESPACE sales; (Good for Multiple Databases).</a:t>
            </a:r>
          </a:p>
          <a:p>
            <a:pPr marL="0" indent="0">
              <a:buNone/>
            </a:pPr>
            <a:endParaRPr lang="en-US" sz="1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3)I Already have multiple databases storing objects on </a:t>
            </a:r>
            <a:r>
              <a:rPr lang="en-US" sz="1500" b="1" dirty="0" err="1">
                <a:solidFill>
                  <a:schemeClr val="tx2"/>
                </a:solidFill>
              </a:rPr>
              <a:t>pg_default</a:t>
            </a:r>
            <a:r>
              <a:rPr lang="en-US" sz="1500" b="1" dirty="0">
                <a:solidFill>
                  <a:schemeClr val="tx2"/>
                </a:solidFill>
              </a:rPr>
              <a:t>. I want to have different tablespace for each database.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a) Don't disturb </a:t>
            </a:r>
            <a:r>
              <a:rPr lang="en-US" sz="1500" b="1" dirty="0" err="1">
                <a:solidFill>
                  <a:schemeClr val="tx2"/>
                </a:solidFill>
              </a:rPr>
              <a:t>default_Tablespace</a:t>
            </a:r>
            <a:r>
              <a:rPr lang="en-US" sz="1500" b="1" dirty="0">
                <a:solidFill>
                  <a:schemeClr val="tx2"/>
                </a:solidFill>
              </a:rPr>
              <a:t> parameter in </a:t>
            </a:r>
            <a:r>
              <a:rPr lang="en-US" sz="1500" b="1" dirty="0" err="1">
                <a:solidFill>
                  <a:schemeClr val="tx2"/>
                </a:solidFill>
              </a:rPr>
              <a:t>postgresql.conf</a:t>
            </a:r>
            <a:r>
              <a:rPr lang="en-US" sz="1500" b="1" dirty="0">
                <a:solidFill>
                  <a:schemeClr val="tx2"/>
                </a:solidFill>
              </a:rPr>
              <a:t>.  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b) Create Tablespaces in new location. 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c) Alter database &lt;</a:t>
            </a:r>
            <a:r>
              <a:rPr lang="en-US" sz="1500" b="1" dirty="0" err="1">
                <a:solidFill>
                  <a:schemeClr val="tx2"/>
                </a:solidFill>
              </a:rPr>
              <a:t>dbname</a:t>
            </a:r>
            <a:r>
              <a:rPr lang="en-US" sz="1500" b="1" dirty="0">
                <a:solidFill>
                  <a:schemeClr val="tx2"/>
                </a:solidFill>
              </a:rPr>
              <a:t>&gt;  SET TABLESPACE &lt;tablespace name&gt; (do this for each database).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  d) move old objects from </a:t>
            </a:r>
            <a:r>
              <a:rPr lang="en-US" sz="1500" b="1" dirty="0" err="1">
                <a:solidFill>
                  <a:schemeClr val="tx2"/>
                </a:solidFill>
              </a:rPr>
              <a:t>pg_default</a:t>
            </a:r>
            <a:r>
              <a:rPr lang="en-US" sz="1500" b="1" dirty="0">
                <a:solidFill>
                  <a:schemeClr val="tx2"/>
                </a:solidFill>
              </a:rPr>
              <a:t> to respective tablespaces.</a:t>
            </a:r>
          </a:p>
          <a:p>
            <a:endParaRPr lang="en-US" sz="1500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2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805</TotalTime>
  <Words>1003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Module -2</vt:lpstr>
      <vt:lpstr>Linux Source Code Distribution</vt:lpstr>
      <vt:lpstr>Postgresql Files</vt:lpstr>
      <vt:lpstr>Pre-requisites packages</vt:lpstr>
      <vt:lpstr>Configuration Method</vt:lpstr>
      <vt:lpstr>Wal internals</vt:lpstr>
      <vt:lpstr>Move wal folder</vt:lpstr>
      <vt:lpstr>Default_Tablespace</vt:lpstr>
      <vt:lpstr>Scenarios</vt:lpstr>
      <vt:lpstr>Temp_Files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</cp:lastModifiedBy>
  <cp:revision>45</cp:revision>
  <dcterms:created xsi:type="dcterms:W3CDTF">2023-06-05T15:52:50Z</dcterms:created>
  <dcterms:modified xsi:type="dcterms:W3CDTF">2024-05-05T18:19:39Z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