
<file path=[Content_Types].xml><?xml version="1.0" encoding="utf-8"?>
<Types xmlns="http://schemas.openxmlformats.org/package/2006/content-types">
  <Default Extension="gif" ContentType="image/gif"/>
  <Default Extension="jpg" ContentType="image/jpeg"/>
  <Default Extension="rels" ContentType="application/vnd.openxmlformats-package.relationships+xml"/>
  <Default Extension="xml" ContentType="application/xml"/>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4"/>
  </p:sldMasterIdLst>
  <p:notesMasterIdLst>
    <p:notesMasterId r:id="rId5"/>
  </p:notesMasterIdLst>
  <p:sldIdLst xmlns:a="http://schemas.openxmlformats.org/drawingml/2006/main" xmlns:r="http://schemas.openxmlformats.org/officeDocument/2006/relationships" xmlns:p="http://schemas.openxmlformats.org/presentationml/2006/main">
    <p:sldId id="256" r:id="rId11"/>
    <p:sldId id="257" r:id="rId12"/>
    <p:sldId id="258" r:id="rId13"/>
    <p:sldId id="259" r:id="rId14"/>
    <p:sldId id="260" r:id="rId15"/>
    <p:sldId id="261" r:id="rId16"/>
  </p:sldIdLst>
  <p:sldSz cx="9906000" cy="6858000" type="A4"/>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yiga, Robinah" initials="NR" lastIdx="2" clrIdx="0">
    <p:extLst>
      <p:ext uri="{19B8F6BF-5375-455C-9EA6-DF929625EA0E}">
        <p15:presenceInfo xmlns:p15="http://schemas.microsoft.com/office/powerpoint/2012/main" userId="S::robinah.nayiga@crownagentsbank.com::b467cbf2-74f7-435d-a810-d39d61defa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64B"/>
    <a:srgbClr val="878787"/>
    <a:srgbClr val="DE1A13"/>
    <a:srgbClr val="DE1D17"/>
    <a:srgbClr val="B0B368"/>
    <a:srgbClr val="C6C6C6"/>
    <a:srgbClr val="BD1F1A"/>
    <a:srgbClr val="5F5A82"/>
    <a:srgbClr val="F18666"/>
    <a:srgbClr val="EB47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74" autoAdjust="0"/>
    <p:restoredTop sz="87547" autoAdjust="0"/>
  </p:normalViewPr>
  <p:slideViewPr>
    <p:cSldViewPr>
      <p:cViewPr varScale="1">
        <p:scale>
          <a:sx n="128" d="100"/>
          <a:sy n="128" d="100"/>
        </p:scale>
        <p:origin x="1528" y="176"/>
      </p:cViewPr>
      <p:guideLst/>
    </p:cSldViewPr>
  </p:slideViewPr>
  <p:outlineViewPr>
    <p:cViewPr>
      <p:scale>
        <a:sx n="33" d="100"/>
        <a:sy n="33" d="100"/>
      </p:scale>
      <p:origin x="0" y="-8478"/>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96" d="100"/>
          <a:sy n="96" d="100"/>
        </p:scale>
        <p:origin x="108" y="1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B81D131-97C7-F14A-B7F7-F3BB137289EC}" type="datetimeFigureOut">
              <a:rPr lang="en-US" smtClean="0"/>
              <a:t>7/7/20</a:t>
            </a:fld>
            <a:endParaRPr lang="en-US"/>
          </a:p>
        </p:txBody>
      </p:sp>
      <p:sp>
        <p:nvSpPr>
          <p:cNvPr id="4" name="Slide Image Placeholder 3"/>
          <p:cNvSpPr>
            <a:spLocks noGrp="1" noRot="1" noChangeAspect="1"/>
          </p:cNvSpPr>
          <p:nvPr>
            <p:ph type="sldImg" idx="2"/>
          </p:nvPr>
        </p:nvSpPr>
        <p:spPr>
          <a:xfrm>
            <a:off x="4424363" y="857250"/>
            <a:ext cx="334327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7ED6A2B-C5D1-3942-87C3-68664F63B478}" type="slidenum">
              <a:rPr lang="en-US" smtClean="0"/>
              <a:t>‹#›</a:t>
            </a:fld>
            <a:endParaRPr lang="en-US"/>
          </a:p>
        </p:txBody>
      </p:sp>
    </p:spTree>
    <p:extLst>
      <p:ext uri="{BB962C8B-B14F-4D97-AF65-F5344CB8AC3E}">
        <p14:creationId xmlns:p14="http://schemas.microsoft.com/office/powerpoint/2010/main" val="2173135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Blue Background">
            <a:extLst>
              <a:ext uri="{FF2B5EF4-FFF2-40B4-BE49-F238E27FC236}">
                <a16:creationId xmlns:a16="http://schemas.microsoft.com/office/drawing/2014/main" id="{CF4EE523-BEDD-4CC0-8261-7487AF42395B}"/>
              </a:ext>
            </a:extLst>
          </p:cNvPr>
          <p:cNvSpPr/>
          <p:nvPr userDrawn="1"/>
        </p:nvSpPr>
        <p:spPr>
          <a:xfrm>
            <a:off x="-76201" y="0"/>
            <a:ext cx="9982201" cy="6858000"/>
          </a:xfrm>
          <a:prstGeom prst="rect">
            <a:avLst/>
          </a:prstGeom>
          <a:solidFill>
            <a:srgbClr val="2826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Map Background">
            <a:extLst>
              <a:ext uri="{FF2B5EF4-FFF2-40B4-BE49-F238E27FC236}">
                <a16:creationId xmlns:a16="http://schemas.microsoft.com/office/drawing/2014/main" id="{8C685F36-1769-4436-AC60-58AFC72116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102088"/>
            <a:ext cx="9982200" cy="6653136"/>
          </a:xfrm>
          <a:prstGeom prst="rect">
            <a:avLst/>
          </a:prstGeom>
        </p:spPr>
      </p:pic>
      <p:sp>
        <p:nvSpPr>
          <p:cNvPr id="12" name="Bottom Gradient">
            <a:extLst>
              <a:ext uri="{FF2B5EF4-FFF2-40B4-BE49-F238E27FC236}">
                <a16:creationId xmlns:a16="http://schemas.microsoft.com/office/drawing/2014/main" id="{37745B06-8B94-4AB8-863C-1269A873A74F}"/>
              </a:ext>
            </a:extLst>
          </p:cNvPr>
          <p:cNvSpPr/>
          <p:nvPr userDrawn="1"/>
        </p:nvSpPr>
        <p:spPr>
          <a:xfrm rot="10800000">
            <a:off x="-76200" y="4419605"/>
            <a:ext cx="9982200" cy="2438394"/>
          </a:xfrm>
          <a:prstGeom prst="rect">
            <a:avLst/>
          </a:prstGeom>
          <a:gradFill>
            <a:gsLst>
              <a:gs pos="23000">
                <a:srgbClr val="28264B"/>
              </a:gs>
              <a:gs pos="100000">
                <a:srgbClr val="28264B">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op Gradient">
            <a:extLst>
              <a:ext uri="{FF2B5EF4-FFF2-40B4-BE49-F238E27FC236}">
                <a16:creationId xmlns:a16="http://schemas.microsoft.com/office/drawing/2014/main" id="{B54A83A3-B583-4A48-9545-AD0308F149F8}"/>
              </a:ext>
            </a:extLst>
          </p:cNvPr>
          <p:cNvSpPr/>
          <p:nvPr userDrawn="1"/>
        </p:nvSpPr>
        <p:spPr>
          <a:xfrm>
            <a:off x="-76200" y="-1"/>
            <a:ext cx="9982200" cy="2438394"/>
          </a:xfrm>
          <a:prstGeom prst="rect">
            <a:avLst/>
          </a:prstGeom>
          <a:gradFill>
            <a:gsLst>
              <a:gs pos="23000">
                <a:srgbClr val="28264B"/>
              </a:gs>
              <a:gs pos="100000">
                <a:srgbClr val="28264B">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ooter Line">
            <a:extLst>
              <a:ext uri="{FF2B5EF4-FFF2-40B4-BE49-F238E27FC236}">
                <a16:creationId xmlns:a16="http://schemas.microsoft.com/office/drawing/2014/main" id="{F9755F95-7D3C-4CAB-BE69-1CE668760B23}"/>
              </a:ext>
            </a:extLst>
          </p:cNvPr>
          <p:cNvSpPr/>
          <p:nvPr userDrawn="1"/>
        </p:nvSpPr>
        <p:spPr>
          <a:xfrm>
            <a:off x="484907" y="5486400"/>
            <a:ext cx="9421535" cy="0"/>
          </a:xfrm>
          <a:custGeom>
            <a:avLst/>
            <a:gdLst/>
            <a:ahLst/>
            <a:cxnLst/>
            <a:rect l="l" t="t" r="r" b="b"/>
            <a:pathLst>
              <a:path w="11595735">
                <a:moveTo>
                  <a:pt x="0" y="0"/>
                </a:moveTo>
                <a:lnTo>
                  <a:pt x="11595193" y="0"/>
                </a:lnTo>
              </a:path>
            </a:pathLst>
          </a:custGeom>
          <a:ln w="40487">
            <a:solidFill>
              <a:schemeClr val="accent2"/>
            </a:solidFill>
          </a:ln>
        </p:spPr>
        <p:txBody>
          <a:bodyPr wrap="square" lIns="0" tIns="0" rIns="0" bIns="0" rtlCol="0"/>
          <a:lstStyle/>
          <a:p>
            <a:endParaRPr sz="1463"/>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58316"/>
            <a:ext cx="8983992" cy="437684"/>
          </a:xfrm>
          <a:prstGeom prst="rect">
            <a:avLst/>
          </a:prstGeom>
        </p:spPr>
        <p:txBody>
          <a:bodyPr wrap="square" lIns="0" tIns="0" rIns="0" bIns="0">
            <a:spAutoFit/>
          </a:bodyPr>
          <a:lstStyle>
            <a:lvl1pPr>
              <a:defRPr sz="2844" b="1" i="0" kern="1200" spc="12">
                <a:solidFill>
                  <a:srgbClr val="FFFFFF"/>
                </a:solidFill>
                <a:latin typeface="Arial" panose="020B0604020202020204" pitchFamily="34" charset="0"/>
                <a:ea typeface="+mn-ea"/>
                <a:cs typeface="Arial" panose="020B0604020202020204" pitchFamily="34" charset="0"/>
              </a:defRPr>
            </a:lvl1pPr>
          </a:lstStyle>
          <a:p>
            <a:r>
              <a:rPr lang="en-US" dirty="0"/>
              <a:t>Click to edit title</a:t>
            </a:r>
            <a:endParaRPr dirty="0"/>
          </a:p>
        </p:txBody>
      </p:sp>
      <p:pic>
        <p:nvPicPr>
          <p:cNvPr id="5" name="CAIM Logo" descr="A close up of a logo&#10;&#10;Description automatically generated">
            <a:extLst>
              <a:ext uri="{FF2B5EF4-FFF2-40B4-BE49-F238E27FC236}">
                <a16:creationId xmlns:a16="http://schemas.microsoft.com/office/drawing/2014/main" id="{84FC5449-A0C9-4F75-B10F-E468F32C8A3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9680" y="307275"/>
            <a:ext cx="4356000" cy="1070949"/>
          </a:xfrm>
          <a:prstGeom prst="rect">
            <a:avLst/>
          </a:prstGeom>
        </p:spPr>
      </p:pic>
      <p:sp>
        <p:nvSpPr>
          <p:cNvPr id="9" name="Subtitle">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61004" y="6114026"/>
            <a:ext cx="8983992" cy="307777"/>
          </a:xfrm>
        </p:spPr>
        <p:txBody>
          <a:bodyPr/>
          <a:lstStyle>
            <a:lvl1pPr>
              <a:defRPr sz="2000"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Click to edit subtitle</a:t>
            </a:r>
          </a:p>
        </p:txBody>
      </p:sp>
    </p:spTree>
    <p:extLst>
      <p:ext uri="{BB962C8B-B14F-4D97-AF65-F5344CB8AC3E}">
        <p14:creationId xmlns:p14="http://schemas.microsoft.com/office/powerpoint/2010/main" val="8237358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7" name="Top Footer Line">
            <a:extLst>
              <a:ext uri="{FF2B5EF4-FFF2-40B4-BE49-F238E27FC236}">
                <a16:creationId xmlns:a16="http://schemas.microsoft.com/office/drawing/2014/main" id="{26A22AB0-FB72-484D-B73A-BF451E2C4244}"/>
              </a:ext>
            </a:extLst>
          </p:cNvPr>
          <p:cNvSpPr/>
          <p:nvPr userDrawn="1"/>
        </p:nvSpPr>
        <p:spPr>
          <a:xfrm>
            <a:off x="484907" y="4953600"/>
            <a:ext cx="9421535" cy="0"/>
          </a:xfrm>
          <a:custGeom>
            <a:avLst/>
            <a:gdLst/>
            <a:ahLst/>
            <a:cxnLst/>
            <a:rect l="l" t="t" r="r" b="b"/>
            <a:pathLst>
              <a:path w="11595735">
                <a:moveTo>
                  <a:pt x="0" y="0"/>
                </a:moveTo>
                <a:lnTo>
                  <a:pt x="11595193" y="0"/>
                </a:lnTo>
              </a:path>
            </a:pathLst>
          </a:custGeom>
          <a:ln w="40487">
            <a:solidFill>
              <a:schemeClr val="accent2"/>
            </a:solidFill>
          </a:ln>
        </p:spPr>
        <p:txBody>
          <a:bodyPr wrap="square" lIns="0" tIns="0" rIns="0" bIns="0" rtlCol="0"/>
          <a:lstStyle/>
          <a:p>
            <a:endParaRPr sz="1463"/>
          </a:p>
        </p:txBody>
      </p:sp>
      <p:sp>
        <p:nvSpPr>
          <p:cNvPr id="8" name="Bottom Footer Line">
            <a:extLst>
              <a:ext uri="{FF2B5EF4-FFF2-40B4-BE49-F238E27FC236}">
                <a16:creationId xmlns:a16="http://schemas.microsoft.com/office/drawing/2014/main" id="{B0D89275-B296-384C-889C-473B79A8717F}"/>
              </a:ext>
            </a:extLst>
          </p:cNvPr>
          <p:cNvSpPr/>
          <p:nvPr userDrawn="1"/>
        </p:nvSpPr>
        <p:spPr>
          <a:xfrm>
            <a:off x="484912" y="6257667"/>
            <a:ext cx="9421535" cy="0"/>
          </a:xfrm>
          <a:custGeom>
            <a:avLst/>
            <a:gdLst/>
            <a:ahLst/>
            <a:cxnLst/>
            <a:rect l="l" t="t" r="r" b="b"/>
            <a:pathLst>
              <a:path w="11595735">
                <a:moveTo>
                  <a:pt x="0" y="0"/>
                </a:moveTo>
                <a:lnTo>
                  <a:pt x="11595186" y="0"/>
                </a:lnTo>
              </a:path>
            </a:pathLst>
          </a:custGeom>
          <a:ln w="40487">
            <a:solidFill>
              <a:schemeClr val="accent2"/>
            </a:solidFill>
          </a:ln>
        </p:spPr>
        <p:txBody>
          <a:bodyPr wrap="square" lIns="0" tIns="0" rIns="0" bIns="0" rtlCol="0"/>
          <a:lstStyle/>
          <a:p>
            <a:endParaRPr sz="1463"/>
          </a:p>
        </p:txBody>
      </p:sp>
      <p:sp>
        <p:nvSpPr>
          <p:cNvPr id="11" name="Title">
            <a:extLst>
              <a:ext uri="{FF2B5EF4-FFF2-40B4-BE49-F238E27FC236}">
                <a16:creationId xmlns:a16="http://schemas.microsoft.com/office/drawing/2014/main" id="{9C03145F-E33B-3C44-B284-2035F2FBB3D2}"/>
              </a:ext>
            </a:extLst>
          </p:cNvPr>
          <p:cNvSpPr>
            <a:spLocks noGrp="1"/>
          </p:cNvSpPr>
          <p:nvPr>
            <p:ph type="ctrTitle" hasCustomPrompt="1"/>
          </p:nvPr>
        </p:nvSpPr>
        <p:spPr>
          <a:xfrm>
            <a:off x="461005" y="5277600"/>
            <a:ext cx="8983992" cy="437684"/>
          </a:xfrm>
          <a:prstGeom prst="rect">
            <a:avLst/>
          </a:prstGeom>
        </p:spPr>
        <p:txBody>
          <a:bodyPr wrap="square" lIns="0" tIns="0" rIns="0" bIns="0">
            <a:spAutoFit/>
          </a:bodyPr>
          <a:lstStyle>
            <a:lvl1pPr>
              <a:defRPr sz="2844" b="1" i="0" kern="1200" spc="12">
                <a:solidFill>
                  <a:srgbClr val="28264B"/>
                </a:solidFill>
                <a:latin typeface="Arial" panose="020B0604020202020204" pitchFamily="34" charset="0"/>
                <a:ea typeface="+mn-ea"/>
                <a:cs typeface="Arial" panose="020B0604020202020204" pitchFamily="34" charset="0"/>
              </a:defRPr>
            </a:lvl1pPr>
          </a:lstStyle>
          <a:p>
            <a:r>
              <a:rPr lang="en-US" dirty="0"/>
              <a:t>Click to edit title</a:t>
            </a:r>
            <a:endParaRPr dirty="0"/>
          </a:p>
        </p:txBody>
      </p:sp>
      <p:pic>
        <p:nvPicPr>
          <p:cNvPr id="3" name="CAIM Logo" descr="A picture containing truck, drawing&#10;&#10;Description automatically generated">
            <a:extLst>
              <a:ext uri="{FF2B5EF4-FFF2-40B4-BE49-F238E27FC236}">
                <a16:creationId xmlns:a16="http://schemas.microsoft.com/office/drawing/2014/main" id="{94433C0B-5DAE-40B2-B7D5-A8262C146E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72" y="332656"/>
            <a:ext cx="4356000" cy="1070950"/>
          </a:xfrm>
          <a:prstGeom prst="rect">
            <a:avLst/>
          </a:prstGeom>
        </p:spPr>
      </p:pic>
      <p:sp>
        <p:nvSpPr>
          <p:cNvPr id="6" name="Subtitle">
            <a:extLst>
              <a:ext uri="{FF2B5EF4-FFF2-40B4-BE49-F238E27FC236}">
                <a16:creationId xmlns:a16="http://schemas.microsoft.com/office/drawing/2014/main" id="{1CD2ADD2-34B6-42E7-AA60-516AD65E4350}"/>
              </a:ext>
            </a:extLst>
          </p:cNvPr>
          <p:cNvSpPr>
            <a:spLocks noGrp="1"/>
          </p:cNvSpPr>
          <p:nvPr>
            <p:ph type="body" sz="quarter" idx="10" hasCustomPrompt="1"/>
          </p:nvPr>
        </p:nvSpPr>
        <p:spPr>
          <a:xfrm>
            <a:off x="461004" y="5767633"/>
            <a:ext cx="8983992" cy="307777"/>
          </a:xfrm>
        </p:spPr>
        <p:txBody>
          <a:bodyPr/>
          <a:lstStyle>
            <a:lvl1pPr eaLnBrk="1" hangingPunct="1">
              <a:defRPr lang="en-US" sz="2000" b="1" i="0" kern="1200" spc="12" dirty="0" smtClean="0">
                <a:solidFill>
                  <a:srgbClr val="28264B"/>
                </a:solidFill>
                <a:latin typeface="Arial" panose="020B0604020202020204" pitchFamily="34" charset="0"/>
                <a:ea typeface="+mn-ea"/>
                <a:cs typeface="Arial" panose="020B0604020202020204" pitchFamily="34" charset="0"/>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Click to edit subtitle</a:t>
            </a:r>
          </a:p>
        </p:txBody>
      </p:sp>
    </p:spTree>
    <p:extLst>
      <p:ext uri="{BB962C8B-B14F-4D97-AF65-F5344CB8AC3E}">
        <p14:creationId xmlns:p14="http://schemas.microsoft.com/office/powerpoint/2010/main" val="301825502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p:bg>
      <p:bgPr>
        <a:solidFill>
          <a:schemeClr val="bg1"/>
        </a:solidFill>
        <a:effectLst/>
      </p:bgPr>
    </p:bg>
    <p:spTree>
      <p:nvGrpSpPr>
        <p:cNvPr id="1" name=""/>
        <p:cNvGrpSpPr/>
        <p:nvPr/>
      </p:nvGrpSpPr>
      <p:grpSpPr>
        <a:xfrm>
          <a:off x="0" y="0"/>
          <a:ext cx="0" cy="0"/>
          <a:chOff x="0" y="0"/>
          <a:chExt cx="0" cy="0"/>
        </a:xfrm>
      </p:grpSpPr>
      <p:sp>
        <p:nvSpPr>
          <p:cNvPr id="5" name="Content">
            <a:extLst>
              <a:ext uri="{FF2B5EF4-FFF2-40B4-BE49-F238E27FC236}">
                <a16:creationId xmlns:a16="http://schemas.microsoft.com/office/drawing/2014/main" id="{63CE745D-10DF-4CF0-923E-918AD03EF225}"/>
              </a:ext>
            </a:extLst>
          </p:cNvPr>
          <p:cNvSpPr>
            <a:spLocks noGrp="1"/>
          </p:cNvSpPr>
          <p:nvPr>
            <p:ph sz="quarter" idx="12" hasCustomPrompt="1"/>
          </p:nvPr>
        </p:nvSpPr>
        <p:spPr>
          <a:xfrm>
            <a:off x="974028" y="1770220"/>
            <a:ext cx="8143624" cy="1231106"/>
          </a:xfrm>
        </p:spPr>
        <p:txBody>
          <a:bodyPr/>
          <a:lstStyle>
            <a:lvl1pPr marL="120650" indent="-111125" defTabSz="228600">
              <a:buFont typeface="Arial" panose="020B0604020202020204" pitchFamily="34" charset="0"/>
              <a:buChar char="•"/>
              <a:tabLst/>
              <a:defRPr sz="1600"/>
            </a:lvl1pPr>
            <a:lvl2pPr marL="344488" indent="-101600" defTabSz="228600">
              <a:buFont typeface="Arial" panose="020B0604020202020204" pitchFamily="34" charset="0"/>
              <a:buChar char="•"/>
              <a:tabLst/>
              <a:defRPr sz="1600"/>
            </a:lvl2pPr>
            <a:lvl3pPr marL="690563" indent="-101600" defTabSz="228600">
              <a:buFont typeface="Arial" panose="020B0604020202020204" pitchFamily="34" charset="0"/>
              <a:buChar char="•"/>
              <a:tabLst/>
              <a:defRPr sz="1600"/>
            </a:lvl3pPr>
            <a:lvl4pPr marL="1035050" indent="-101600" defTabSz="228600">
              <a:buFont typeface="Arial" panose="020B0604020202020204" pitchFamily="34" charset="0"/>
              <a:buChar char="•"/>
              <a:tabLst/>
              <a:defRPr sz="1600"/>
            </a:lvl4pPr>
            <a:lvl5pPr marL="1381125" indent="-152400" defTabSz="228600">
              <a:buFont typeface="Arial" panose="020B0604020202020204" pitchFamily="34" charset="0"/>
              <a:buChar char="•"/>
              <a:tabLst/>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Blue Sidebar"/>
          <p:cNvSpPr/>
          <p:nvPr/>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32" name="Subtitle">
            <a:extLst>
              <a:ext uri="{FF2B5EF4-FFF2-40B4-BE49-F238E27FC236}">
                <a16:creationId xmlns:a16="http://schemas.microsoft.com/office/drawing/2014/main" id="{709F89E5-7B09-2943-B6C8-2548007A5B1C}"/>
              </a:ext>
            </a:extLst>
          </p:cNvPr>
          <p:cNvSpPr>
            <a:spLocks noGrp="1"/>
          </p:cNvSpPr>
          <p:nvPr>
            <p:ph type="body" sz="quarter" idx="11" hasCustomPrompt="1"/>
          </p:nvPr>
        </p:nvSpPr>
        <p:spPr>
          <a:xfrm>
            <a:off x="974028" y="1295400"/>
            <a:ext cx="8143624" cy="246221"/>
          </a:xfrm>
        </p:spPr>
        <p:txBody>
          <a:bodyPr/>
          <a:lstStyle>
            <a:lvl1pPr>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a:defRPr lang="en-GB" sz="1300" b="1" kern="1200" spc="4" dirty="0" smtClean="0">
                <a:solidFill>
                  <a:srgbClr val="BD1F1A"/>
                </a:solidFill>
                <a:latin typeface="Muli-ExtraBold"/>
                <a:ea typeface="+mn-ea"/>
                <a:cs typeface="Muli-ExtraBold"/>
              </a:defRPr>
            </a:lvl2pPr>
            <a:lvl3pPr>
              <a:defRPr lang="en-GB" sz="1300" b="1" kern="1200" spc="4" dirty="0" smtClean="0">
                <a:solidFill>
                  <a:srgbClr val="BD1F1A"/>
                </a:solidFill>
                <a:latin typeface="Muli-ExtraBold"/>
                <a:ea typeface="+mn-ea"/>
                <a:cs typeface="Muli-ExtraBold"/>
              </a:defRPr>
            </a:lvl3pPr>
            <a:lvl4pPr>
              <a:defRPr lang="en-GB" sz="1300" b="1" kern="1200" spc="4" dirty="0" smtClean="0">
                <a:solidFill>
                  <a:srgbClr val="BD1F1A"/>
                </a:solidFill>
                <a:latin typeface="Muli-ExtraBold"/>
                <a:ea typeface="+mn-ea"/>
                <a:cs typeface="Muli-ExtraBold"/>
              </a:defRPr>
            </a:lvl4pPr>
            <a:lvl5pPr>
              <a:defRPr lang="en-US" sz="1300" b="1" kern="1200" spc="4" dirty="0">
                <a:solidFill>
                  <a:srgbClr val="BD1F1A"/>
                </a:solidFill>
                <a:latin typeface="Muli-ExtraBold"/>
                <a:ea typeface="+mn-ea"/>
                <a:cs typeface="Muli-ExtraBold"/>
              </a:defRPr>
            </a:lvl5pPr>
          </a:lstStyle>
          <a:p>
            <a:pPr lvl="0"/>
            <a:r>
              <a:rPr lang="en-US" dirty="0"/>
              <a:t>Click to edit subtitle</a:t>
            </a:r>
          </a:p>
        </p:txBody>
      </p:sp>
      <p:sp>
        <p:nvSpPr>
          <p:cNvPr id="11" name="Title">
            <a:extLst>
              <a:ext uri="{FF2B5EF4-FFF2-40B4-BE49-F238E27FC236}">
                <a16:creationId xmlns:a16="http://schemas.microsoft.com/office/drawing/2014/main" id="{E636EF81-6B92-40B3-8E30-807C59358D45}"/>
              </a:ext>
            </a:extLst>
          </p:cNvPr>
          <p:cNvSpPr>
            <a:spLocks noGrp="1"/>
          </p:cNvSpPr>
          <p:nvPr>
            <p:ph type="title" hasCustomPrompt="1"/>
          </p:nvPr>
        </p:nvSpPr>
        <p:spPr>
          <a:xfrm>
            <a:off x="980497" y="636361"/>
            <a:ext cx="6276759" cy="369332"/>
          </a:xfrm>
        </p:spPr>
        <p:txBody>
          <a:bodyPr lIns="0" tIns="0" rIns="0" bIns="0" anchor="b" anchorCtr="0"/>
          <a:lstStyle>
            <a:lvl1pPr>
              <a:defRPr sz="2400" b="0" i="0" spc="8" dirty="0">
                <a:solidFill>
                  <a:srgbClr val="29214A"/>
                </a:solidFill>
                <a:latin typeface="Arial" panose="020B0604020202020204" pitchFamily="34" charset="0"/>
                <a:ea typeface="+mj-ea"/>
                <a:cs typeface="Arial" panose="020B0604020202020204" pitchFamily="34" charset="0"/>
              </a:defRPr>
            </a:lvl1pPr>
          </a:lstStyle>
          <a:p>
            <a:r>
              <a:rPr lang="en-US" dirty="0"/>
              <a:t>Click to edit title</a:t>
            </a:r>
            <a:endParaRPr dirty="0"/>
          </a:p>
        </p:txBody>
      </p:sp>
      <p:pic>
        <p:nvPicPr>
          <p:cNvPr id="12" name="CAIM Logo" descr="A picture containing truck, drawing&#10;&#10;Description automatically generated">
            <a:extLst>
              <a:ext uri="{FF2B5EF4-FFF2-40B4-BE49-F238E27FC236}">
                <a16:creationId xmlns:a16="http://schemas.microsoft.com/office/drawing/2014/main" id="{3AE6ABE0-7D9A-4F58-9D14-08D418510F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01272" y="357969"/>
            <a:ext cx="2232248" cy="548812"/>
          </a:xfrm>
          <a:prstGeom prst="rect">
            <a:avLst/>
          </a:prstGeom>
        </p:spPr>
      </p:pic>
      <p:sp>
        <p:nvSpPr>
          <p:cNvPr id="13" name="Title Line">
            <a:extLst>
              <a:ext uri="{FF2B5EF4-FFF2-40B4-BE49-F238E27FC236}">
                <a16:creationId xmlns:a16="http://schemas.microsoft.com/office/drawing/2014/main" id="{9F39174B-D87A-45F0-8EB9-DB12ABB4720F}"/>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24765">
            <a:solidFill>
              <a:schemeClr val="accent2"/>
            </a:solidFill>
          </a:ln>
        </p:spPr>
        <p:txBody>
          <a:bodyPr wrap="square" lIns="0" tIns="0" rIns="0" bIns="0" rtlCol="0"/>
          <a:lstStyle/>
          <a:p>
            <a:endParaRPr sz="1800"/>
          </a:p>
        </p:txBody>
      </p:sp>
      <p:sp>
        <p:nvSpPr>
          <p:cNvPr id="10" name="Confidential">
            <a:extLst>
              <a:ext uri="{FF2B5EF4-FFF2-40B4-BE49-F238E27FC236}">
                <a16:creationId xmlns:a16="http://schemas.microsoft.com/office/drawing/2014/main" id="{349DA269-D150-4752-A506-E436CE296512}"/>
              </a:ext>
            </a:extLst>
          </p:cNvPr>
          <p:cNvSpPr txBox="1"/>
          <p:nvPr userDrawn="1"/>
        </p:nvSpPr>
        <p:spPr>
          <a:xfrm>
            <a:off x="4179094" y="6599110"/>
            <a:ext cx="1547813" cy="150426"/>
          </a:xfrm>
          <a:prstGeom prst="rect">
            <a:avLst/>
          </a:prstGeom>
        </p:spPr>
        <p:txBody>
          <a:bodyPr vert="horz" wrap="square" lIns="0" tIns="10319" rIns="0" bIns="0" rtlCol="0">
            <a:spAutoFit/>
          </a:bodyPr>
          <a:lstStyle/>
          <a:p>
            <a:pPr marL="10319" algn="r">
              <a:lnSpc>
                <a:spcPct val="100000"/>
              </a:lnSpc>
              <a:spcBef>
                <a:spcPts val="81"/>
              </a:spcBef>
            </a:pPr>
            <a:r>
              <a:rPr lang="en-GB" sz="894" b="1" spc="4" dirty="0">
                <a:solidFill>
                  <a:srgbClr val="002060"/>
                </a:solidFill>
                <a:latin typeface="Muli-ExtraBold"/>
                <a:cs typeface="Muli-ExtraBold"/>
              </a:rPr>
              <a:t>PRIVATE &amp; CONFIDENTIAL</a:t>
            </a:r>
            <a:endParaRPr sz="650" dirty="0">
              <a:solidFill>
                <a:srgbClr val="002060"/>
              </a:solidFill>
              <a:latin typeface="Muli"/>
              <a:cs typeface="Muli"/>
            </a:endParaRPr>
          </a:p>
        </p:txBody>
      </p:sp>
      <p:sp>
        <p:nvSpPr>
          <p:cNvPr id="15" name="Footer Line">
            <a:extLst>
              <a:ext uri="{FF2B5EF4-FFF2-40B4-BE49-F238E27FC236}">
                <a16:creationId xmlns:a16="http://schemas.microsoft.com/office/drawing/2014/main" id="{CD80EC22-E77B-4869-9E5F-AF6B28CBE1E2}"/>
              </a:ext>
            </a:extLst>
          </p:cNvPr>
          <p:cNvSpPr/>
          <p:nvPr userDrawn="1"/>
        </p:nvSpPr>
        <p:spPr>
          <a:xfrm flipV="1">
            <a:off x="1" y="6453336"/>
            <a:ext cx="9124120" cy="101838"/>
          </a:xfrm>
          <a:custGeom>
            <a:avLst/>
            <a:gdLst/>
            <a:ahLst/>
            <a:cxnLst/>
            <a:rect l="l" t="t" r="r" b="b"/>
            <a:pathLst>
              <a:path w="5758815">
                <a:moveTo>
                  <a:pt x="0" y="0"/>
                </a:moveTo>
                <a:lnTo>
                  <a:pt x="5758218" y="0"/>
                </a:lnTo>
              </a:path>
            </a:pathLst>
          </a:custGeom>
          <a:ln w="24765">
            <a:solidFill>
              <a:schemeClr val="accent2"/>
            </a:solidFill>
          </a:ln>
        </p:spPr>
        <p:txBody>
          <a:bodyPr wrap="square" lIns="0" tIns="0" rIns="0" bIns="0" rtlCol="0"/>
          <a:lstStyle/>
          <a:p>
            <a:endParaRPr sz="1463" dirty="0"/>
          </a:p>
        </p:txBody>
      </p:sp>
      <p:sp>
        <p:nvSpPr>
          <p:cNvPr id="14" name="Page Number">
            <a:extLst>
              <a:ext uri="{FF2B5EF4-FFF2-40B4-BE49-F238E27FC236}">
                <a16:creationId xmlns:a16="http://schemas.microsoft.com/office/drawing/2014/main" id="{046F6CD5-3250-4B56-A376-FD5D4861043E}"/>
              </a:ext>
            </a:extLst>
          </p:cNvPr>
          <p:cNvSpPr>
            <a:spLocks noGrp="1"/>
          </p:cNvSpPr>
          <p:nvPr>
            <p:ph type="sldNum" sz="quarter" idx="7"/>
          </p:nvPr>
        </p:nvSpPr>
        <p:spPr>
          <a:xfrm>
            <a:off x="6839272" y="6568087"/>
            <a:ext cx="2278380" cy="153888"/>
          </a:xfrm>
          <a:prstGeom prst="rect">
            <a:avLst/>
          </a:prstGeom>
        </p:spPr>
        <p:txBody>
          <a:bodyPr wrap="square" lIns="0" tIns="0" rIns="0" bIns="0">
            <a:spAutoFit/>
          </a:bodyPr>
          <a:lstStyle>
            <a:lvl1pPr algn="r">
              <a:defRPr sz="1000">
                <a:solidFill>
                  <a:srgbClr val="28264B"/>
                </a:solidFill>
                <a:latin typeface="Arial" panose="020B0604020202020204" pitchFamily="34" charset="0"/>
                <a:cs typeface="Arial" panose="020B0604020202020204" pitchFamily="34" charset="0"/>
              </a:defRPr>
            </a:lvl1pPr>
          </a:lstStyle>
          <a:p>
            <a:fld id="{B6F15528-21DE-4FAA-801E-634DDDAF4B2B}" type="slidenum">
              <a:rPr lang="en-GB" smtClean="0"/>
              <a:pPr/>
              <a:t>‹#›</a:t>
            </a:fld>
            <a:endParaRPr lang="en-GB"/>
          </a:p>
        </p:txBody>
      </p:sp>
      <p:sp>
        <p:nvSpPr>
          <p:cNvPr id="7" name="Source">
            <a:extLst>
              <a:ext uri="{FF2B5EF4-FFF2-40B4-BE49-F238E27FC236}">
                <a16:creationId xmlns:a16="http://schemas.microsoft.com/office/drawing/2014/main" id="{9BE14FFC-9F87-4A64-B207-C124B1076EE6}"/>
              </a:ext>
            </a:extLst>
          </p:cNvPr>
          <p:cNvSpPr>
            <a:spLocks noGrp="1"/>
          </p:cNvSpPr>
          <p:nvPr>
            <p:ph type="body" sz="quarter" idx="13" hasCustomPrompt="1"/>
          </p:nvPr>
        </p:nvSpPr>
        <p:spPr>
          <a:xfrm>
            <a:off x="974028" y="6179207"/>
            <a:ext cx="8143624" cy="320824"/>
          </a:xfrm>
        </p:spPr>
        <p:txBody>
          <a:bodyPr/>
          <a:lstStyle>
            <a:lvl1pPr>
              <a:defRPr sz="900"/>
            </a:lvl1pPr>
          </a:lstStyle>
          <a:p>
            <a:pPr lvl="0"/>
            <a:r>
              <a:rPr lang="en-US" dirty="0"/>
              <a:t>Source: CAIM</a:t>
            </a:r>
          </a:p>
        </p:txBody>
      </p:sp>
    </p:spTree>
    <p:extLst>
      <p:ext uri="{BB962C8B-B14F-4D97-AF65-F5344CB8AC3E}">
        <p14:creationId xmlns:p14="http://schemas.microsoft.com/office/powerpoint/2010/main" val="2325591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5" name="Content L">
            <a:extLst>
              <a:ext uri="{FF2B5EF4-FFF2-40B4-BE49-F238E27FC236}">
                <a16:creationId xmlns:a16="http://schemas.microsoft.com/office/drawing/2014/main" id="{63CE745D-10DF-4CF0-923E-918AD03EF225}"/>
              </a:ext>
            </a:extLst>
          </p:cNvPr>
          <p:cNvSpPr>
            <a:spLocks noGrp="1"/>
          </p:cNvSpPr>
          <p:nvPr>
            <p:ph sz="quarter" idx="12" hasCustomPrompt="1"/>
          </p:nvPr>
        </p:nvSpPr>
        <p:spPr>
          <a:xfrm>
            <a:off x="974028" y="1791002"/>
            <a:ext cx="3978972" cy="4328441"/>
          </a:xfrm>
        </p:spPr>
        <p:txBody>
          <a:bodyPr/>
          <a:lstStyle>
            <a:lvl1pPr>
              <a:defRPr sz="1200"/>
            </a:lvl1pPr>
            <a:lvl2pPr>
              <a:defRPr sz="1200"/>
            </a:lvl2pPr>
            <a:lvl3pPr>
              <a:defRPr sz="1200"/>
            </a:lvl3pPr>
            <a:lvl4pPr>
              <a:defRPr sz="1200"/>
            </a:lvl4pPr>
            <a:lvl5pPr>
              <a:defRPr sz="12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Blue Sidebar"/>
          <p:cNvSpPr/>
          <p:nvPr/>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32" name="Subtitle">
            <a:extLst>
              <a:ext uri="{FF2B5EF4-FFF2-40B4-BE49-F238E27FC236}">
                <a16:creationId xmlns:a16="http://schemas.microsoft.com/office/drawing/2014/main" id="{709F89E5-7B09-2943-B6C8-2548007A5B1C}"/>
              </a:ext>
            </a:extLst>
          </p:cNvPr>
          <p:cNvSpPr>
            <a:spLocks noGrp="1"/>
          </p:cNvSpPr>
          <p:nvPr>
            <p:ph type="body" sz="quarter" idx="11" hasCustomPrompt="1"/>
          </p:nvPr>
        </p:nvSpPr>
        <p:spPr>
          <a:xfrm>
            <a:off x="974028" y="1166954"/>
            <a:ext cx="8143624" cy="246221"/>
          </a:xfrm>
        </p:spPr>
        <p:txBody>
          <a:bodyPr/>
          <a:lstStyle>
            <a:lvl1pPr>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a:defRPr lang="en-GB" sz="1300" b="1" kern="1200" spc="4" dirty="0" smtClean="0">
                <a:solidFill>
                  <a:srgbClr val="BD1F1A"/>
                </a:solidFill>
                <a:latin typeface="Muli-ExtraBold"/>
                <a:ea typeface="+mn-ea"/>
                <a:cs typeface="Muli-ExtraBold"/>
              </a:defRPr>
            </a:lvl2pPr>
            <a:lvl3pPr>
              <a:defRPr lang="en-GB" sz="1300" b="1" kern="1200" spc="4" dirty="0" smtClean="0">
                <a:solidFill>
                  <a:srgbClr val="BD1F1A"/>
                </a:solidFill>
                <a:latin typeface="Muli-ExtraBold"/>
                <a:ea typeface="+mn-ea"/>
                <a:cs typeface="Muli-ExtraBold"/>
              </a:defRPr>
            </a:lvl3pPr>
            <a:lvl4pPr>
              <a:defRPr lang="en-GB" sz="1300" b="1" kern="1200" spc="4" dirty="0" smtClean="0">
                <a:solidFill>
                  <a:srgbClr val="BD1F1A"/>
                </a:solidFill>
                <a:latin typeface="Muli-ExtraBold"/>
                <a:ea typeface="+mn-ea"/>
                <a:cs typeface="Muli-ExtraBold"/>
              </a:defRPr>
            </a:lvl4pPr>
            <a:lvl5pPr>
              <a:defRPr lang="en-US" sz="1300" b="1" kern="1200" spc="4" dirty="0">
                <a:solidFill>
                  <a:srgbClr val="BD1F1A"/>
                </a:solidFill>
                <a:latin typeface="Muli-ExtraBold"/>
                <a:ea typeface="+mn-ea"/>
                <a:cs typeface="Muli-ExtraBold"/>
              </a:defRPr>
            </a:lvl5pPr>
          </a:lstStyle>
          <a:p>
            <a:pPr lvl="0"/>
            <a:r>
              <a:rPr lang="en-US" dirty="0"/>
              <a:t>Click to edit subtitle</a:t>
            </a:r>
          </a:p>
        </p:txBody>
      </p:sp>
      <p:sp>
        <p:nvSpPr>
          <p:cNvPr id="11" name="Title">
            <a:extLst>
              <a:ext uri="{FF2B5EF4-FFF2-40B4-BE49-F238E27FC236}">
                <a16:creationId xmlns:a16="http://schemas.microsoft.com/office/drawing/2014/main" id="{E636EF81-6B92-40B3-8E30-807C59358D45}"/>
              </a:ext>
            </a:extLst>
          </p:cNvPr>
          <p:cNvSpPr>
            <a:spLocks noGrp="1"/>
          </p:cNvSpPr>
          <p:nvPr>
            <p:ph type="title" hasCustomPrompt="1"/>
          </p:nvPr>
        </p:nvSpPr>
        <p:spPr>
          <a:xfrm>
            <a:off x="980497" y="636361"/>
            <a:ext cx="6276759" cy="369332"/>
          </a:xfrm>
        </p:spPr>
        <p:txBody>
          <a:bodyPr lIns="0" tIns="0" rIns="0" bIns="0" anchor="b" anchorCtr="0"/>
          <a:lstStyle>
            <a:lvl1pPr>
              <a:defRPr sz="2400" b="0" i="0" spc="8" dirty="0">
                <a:solidFill>
                  <a:srgbClr val="29214A"/>
                </a:solidFill>
                <a:latin typeface="Arial" panose="020B0604020202020204" pitchFamily="34" charset="0"/>
                <a:ea typeface="+mj-ea"/>
                <a:cs typeface="Arial" panose="020B0604020202020204" pitchFamily="34" charset="0"/>
              </a:defRPr>
            </a:lvl1pPr>
          </a:lstStyle>
          <a:p>
            <a:r>
              <a:rPr lang="en-US" dirty="0"/>
              <a:t>Click to edit title</a:t>
            </a:r>
            <a:endParaRPr dirty="0"/>
          </a:p>
        </p:txBody>
      </p:sp>
      <p:pic>
        <p:nvPicPr>
          <p:cNvPr id="12" name="CAIM Logo" descr="A picture containing truck, drawing&#10;&#10;Description automatically generated">
            <a:extLst>
              <a:ext uri="{FF2B5EF4-FFF2-40B4-BE49-F238E27FC236}">
                <a16:creationId xmlns:a16="http://schemas.microsoft.com/office/drawing/2014/main" id="{3AE6ABE0-7D9A-4F58-9D14-08D418510F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01272" y="357969"/>
            <a:ext cx="2232248" cy="548812"/>
          </a:xfrm>
          <a:prstGeom prst="rect">
            <a:avLst/>
          </a:prstGeom>
        </p:spPr>
      </p:pic>
      <p:sp>
        <p:nvSpPr>
          <p:cNvPr id="13" name="Title Line">
            <a:extLst>
              <a:ext uri="{FF2B5EF4-FFF2-40B4-BE49-F238E27FC236}">
                <a16:creationId xmlns:a16="http://schemas.microsoft.com/office/drawing/2014/main" id="{9F39174B-D87A-45F0-8EB9-DB12ABB4720F}"/>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24765">
            <a:solidFill>
              <a:schemeClr val="accent2"/>
            </a:solidFill>
          </a:ln>
        </p:spPr>
        <p:txBody>
          <a:bodyPr wrap="square" lIns="0" tIns="0" rIns="0" bIns="0" rtlCol="0"/>
          <a:lstStyle/>
          <a:p>
            <a:endParaRPr sz="1800"/>
          </a:p>
        </p:txBody>
      </p:sp>
      <p:sp>
        <p:nvSpPr>
          <p:cNvPr id="10" name="Confidential">
            <a:extLst>
              <a:ext uri="{FF2B5EF4-FFF2-40B4-BE49-F238E27FC236}">
                <a16:creationId xmlns:a16="http://schemas.microsoft.com/office/drawing/2014/main" id="{349DA269-D150-4752-A506-E436CE296512}"/>
              </a:ext>
            </a:extLst>
          </p:cNvPr>
          <p:cNvSpPr txBox="1"/>
          <p:nvPr userDrawn="1"/>
        </p:nvSpPr>
        <p:spPr>
          <a:xfrm>
            <a:off x="4179094" y="6599110"/>
            <a:ext cx="1547813" cy="150426"/>
          </a:xfrm>
          <a:prstGeom prst="rect">
            <a:avLst/>
          </a:prstGeom>
        </p:spPr>
        <p:txBody>
          <a:bodyPr vert="horz" wrap="square" lIns="0" tIns="10319" rIns="0" bIns="0" rtlCol="0">
            <a:spAutoFit/>
          </a:bodyPr>
          <a:lstStyle/>
          <a:p>
            <a:pPr marL="10319" algn="r">
              <a:lnSpc>
                <a:spcPct val="100000"/>
              </a:lnSpc>
              <a:spcBef>
                <a:spcPts val="81"/>
              </a:spcBef>
            </a:pPr>
            <a:r>
              <a:rPr lang="en-GB" sz="894" b="1" spc="4" dirty="0">
                <a:solidFill>
                  <a:srgbClr val="002060"/>
                </a:solidFill>
                <a:latin typeface="Muli-ExtraBold"/>
                <a:cs typeface="Muli-ExtraBold"/>
              </a:rPr>
              <a:t>PRIVATE &amp; CONFIDENTIAL</a:t>
            </a:r>
            <a:endParaRPr sz="650" dirty="0">
              <a:solidFill>
                <a:srgbClr val="002060"/>
              </a:solidFill>
              <a:latin typeface="Muli"/>
              <a:cs typeface="Muli"/>
            </a:endParaRPr>
          </a:p>
        </p:txBody>
      </p:sp>
      <p:sp>
        <p:nvSpPr>
          <p:cNvPr id="15" name="Footer Line">
            <a:extLst>
              <a:ext uri="{FF2B5EF4-FFF2-40B4-BE49-F238E27FC236}">
                <a16:creationId xmlns:a16="http://schemas.microsoft.com/office/drawing/2014/main" id="{CD80EC22-E77B-4869-9E5F-AF6B28CBE1E2}"/>
              </a:ext>
            </a:extLst>
          </p:cNvPr>
          <p:cNvSpPr/>
          <p:nvPr userDrawn="1"/>
        </p:nvSpPr>
        <p:spPr>
          <a:xfrm flipV="1">
            <a:off x="1" y="6453336"/>
            <a:ext cx="9124120" cy="101838"/>
          </a:xfrm>
          <a:custGeom>
            <a:avLst/>
            <a:gdLst/>
            <a:ahLst/>
            <a:cxnLst/>
            <a:rect l="l" t="t" r="r" b="b"/>
            <a:pathLst>
              <a:path w="5758815">
                <a:moveTo>
                  <a:pt x="0" y="0"/>
                </a:moveTo>
                <a:lnTo>
                  <a:pt x="5758218" y="0"/>
                </a:lnTo>
              </a:path>
            </a:pathLst>
          </a:custGeom>
          <a:ln w="24765">
            <a:solidFill>
              <a:schemeClr val="accent2"/>
            </a:solidFill>
          </a:ln>
        </p:spPr>
        <p:txBody>
          <a:bodyPr wrap="square" lIns="0" tIns="0" rIns="0" bIns="0" rtlCol="0"/>
          <a:lstStyle/>
          <a:p>
            <a:endParaRPr sz="1463" dirty="0"/>
          </a:p>
        </p:txBody>
      </p:sp>
      <p:sp>
        <p:nvSpPr>
          <p:cNvPr id="14" name="Page Number">
            <a:extLst>
              <a:ext uri="{FF2B5EF4-FFF2-40B4-BE49-F238E27FC236}">
                <a16:creationId xmlns:a16="http://schemas.microsoft.com/office/drawing/2014/main" id="{046F6CD5-3250-4B56-A376-FD5D4861043E}"/>
              </a:ext>
            </a:extLst>
          </p:cNvPr>
          <p:cNvSpPr>
            <a:spLocks noGrp="1"/>
          </p:cNvSpPr>
          <p:nvPr>
            <p:ph type="sldNum" sz="quarter" idx="7"/>
          </p:nvPr>
        </p:nvSpPr>
        <p:spPr>
          <a:xfrm>
            <a:off x="6839272" y="6568087"/>
            <a:ext cx="2278380" cy="153888"/>
          </a:xfrm>
          <a:prstGeom prst="rect">
            <a:avLst/>
          </a:prstGeom>
        </p:spPr>
        <p:txBody>
          <a:bodyPr wrap="square" lIns="0" tIns="0" rIns="0" bIns="0">
            <a:spAutoFit/>
          </a:bodyPr>
          <a:lstStyle>
            <a:lvl1pPr algn="r">
              <a:defRPr sz="1000">
                <a:solidFill>
                  <a:srgbClr val="28264B"/>
                </a:solidFill>
                <a:latin typeface="Arial" panose="020B0604020202020204" pitchFamily="34" charset="0"/>
                <a:cs typeface="Arial" panose="020B0604020202020204" pitchFamily="34" charset="0"/>
              </a:defRPr>
            </a:lvl1pPr>
          </a:lstStyle>
          <a:p>
            <a:fld id="{B6F15528-21DE-4FAA-801E-634DDDAF4B2B}" type="slidenum">
              <a:rPr lang="en-GB" smtClean="0"/>
              <a:pPr/>
              <a:t>‹#›</a:t>
            </a:fld>
            <a:endParaRPr lang="en-GB"/>
          </a:p>
        </p:txBody>
      </p:sp>
      <p:sp>
        <p:nvSpPr>
          <p:cNvPr id="7" name="Source L">
            <a:extLst>
              <a:ext uri="{FF2B5EF4-FFF2-40B4-BE49-F238E27FC236}">
                <a16:creationId xmlns:a16="http://schemas.microsoft.com/office/drawing/2014/main" id="{9BE14FFC-9F87-4A64-B207-C124B1076EE6}"/>
              </a:ext>
            </a:extLst>
          </p:cNvPr>
          <p:cNvSpPr>
            <a:spLocks noGrp="1"/>
          </p:cNvSpPr>
          <p:nvPr>
            <p:ph type="body" sz="quarter" idx="13" hasCustomPrompt="1"/>
          </p:nvPr>
        </p:nvSpPr>
        <p:spPr>
          <a:xfrm>
            <a:off x="974028" y="6179207"/>
            <a:ext cx="3978972" cy="320824"/>
          </a:xfrm>
        </p:spPr>
        <p:txBody>
          <a:bodyPr/>
          <a:lstStyle>
            <a:lvl1pPr>
              <a:defRPr sz="900"/>
            </a:lvl1pPr>
          </a:lstStyle>
          <a:p>
            <a:pPr lvl="0"/>
            <a:r>
              <a:rPr lang="en-US" dirty="0"/>
              <a:t>Source: CAIM</a:t>
            </a:r>
          </a:p>
        </p:txBody>
      </p:sp>
      <p:sp>
        <p:nvSpPr>
          <p:cNvPr id="16" name="Content R">
            <a:extLst>
              <a:ext uri="{FF2B5EF4-FFF2-40B4-BE49-F238E27FC236}">
                <a16:creationId xmlns:a16="http://schemas.microsoft.com/office/drawing/2014/main" id="{F2EC0291-ACB3-B049-A527-6A008E92855A}"/>
              </a:ext>
            </a:extLst>
          </p:cNvPr>
          <p:cNvSpPr>
            <a:spLocks noGrp="1"/>
          </p:cNvSpPr>
          <p:nvPr>
            <p:ph sz="quarter" idx="14" hasCustomPrompt="1"/>
          </p:nvPr>
        </p:nvSpPr>
        <p:spPr>
          <a:xfrm>
            <a:off x="5138680" y="1791002"/>
            <a:ext cx="3978972" cy="4333061"/>
          </a:xfrm>
        </p:spPr>
        <p:txBody>
          <a:bodyPr/>
          <a:lstStyle>
            <a:lvl1pPr>
              <a:defRPr sz="1200"/>
            </a:lvl1pPr>
            <a:lvl2pPr>
              <a:defRPr sz="1200"/>
            </a:lvl2pPr>
            <a:lvl3pPr>
              <a:defRPr sz="1200"/>
            </a:lvl3pPr>
            <a:lvl4pPr>
              <a:defRPr sz="1200"/>
            </a:lvl4pPr>
            <a:lvl5pPr>
              <a:defRPr sz="12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Source R">
            <a:extLst>
              <a:ext uri="{FF2B5EF4-FFF2-40B4-BE49-F238E27FC236}">
                <a16:creationId xmlns:a16="http://schemas.microsoft.com/office/drawing/2014/main" id="{E982482B-DC0A-4E4B-8778-C80027EB5F34}"/>
              </a:ext>
            </a:extLst>
          </p:cNvPr>
          <p:cNvSpPr>
            <a:spLocks noGrp="1"/>
          </p:cNvSpPr>
          <p:nvPr>
            <p:ph type="body" sz="quarter" idx="15" hasCustomPrompt="1"/>
          </p:nvPr>
        </p:nvSpPr>
        <p:spPr>
          <a:xfrm>
            <a:off x="5138680" y="6179207"/>
            <a:ext cx="3978972" cy="320824"/>
          </a:xfrm>
        </p:spPr>
        <p:txBody>
          <a:bodyPr/>
          <a:lstStyle>
            <a:lvl1pPr>
              <a:defRPr sz="900"/>
            </a:lvl1pPr>
          </a:lstStyle>
          <a:p>
            <a:pPr lvl="0"/>
            <a:r>
              <a:rPr lang="en-US" dirty="0"/>
              <a:t>Source: CAIM</a:t>
            </a:r>
          </a:p>
        </p:txBody>
      </p:sp>
      <p:sp>
        <p:nvSpPr>
          <p:cNvPr id="3" name="Content Title L">
            <a:extLst>
              <a:ext uri="{FF2B5EF4-FFF2-40B4-BE49-F238E27FC236}">
                <a16:creationId xmlns:a16="http://schemas.microsoft.com/office/drawing/2014/main" id="{BF9C06B6-1900-2146-A780-B0C5F57B24D6}"/>
              </a:ext>
            </a:extLst>
          </p:cNvPr>
          <p:cNvSpPr>
            <a:spLocks noGrp="1"/>
          </p:cNvSpPr>
          <p:nvPr>
            <p:ph type="body" sz="quarter" idx="16" hasCustomPrompt="1"/>
          </p:nvPr>
        </p:nvSpPr>
        <p:spPr>
          <a:xfrm>
            <a:off x="974028" y="1566438"/>
            <a:ext cx="3978972" cy="184666"/>
          </a:xfrm>
        </p:spPr>
        <p:txBody>
          <a:bodyPr/>
          <a:lstStyle>
            <a:lvl1pPr>
              <a:defRPr sz="1200" b="1"/>
            </a:lvl1pPr>
          </a:lstStyle>
          <a:p>
            <a:pPr lvl="0"/>
            <a:r>
              <a:rPr lang="en-US" dirty="0"/>
              <a:t>Click to edit content title</a:t>
            </a:r>
          </a:p>
        </p:txBody>
      </p:sp>
      <p:sp>
        <p:nvSpPr>
          <p:cNvPr id="19" name="Content Title R">
            <a:extLst>
              <a:ext uri="{FF2B5EF4-FFF2-40B4-BE49-F238E27FC236}">
                <a16:creationId xmlns:a16="http://schemas.microsoft.com/office/drawing/2014/main" id="{2299326D-85B8-7C43-B465-E7990306BC97}"/>
              </a:ext>
            </a:extLst>
          </p:cNvPr>
          <p:cNvSpPr>
            <a:spLocks noGrp="1"/>
          </p:cNvSpPr>
          <p:nvPr>
            <p:ph type="body" sz="quarter" idx="17" hasCustomPrompt="1"/>
          </p:nvPr>
        </p:nvSpPr>
        <p:spPr>
          <a:xfrm>
            <a:off x="5138680" y="1566438"/>
            <a:ext cx="3978972" cy="184666"/>
          </a:xfrm>
        </p:spPr>
        <p:txBody>
          <a:bodyPr/>
          <a:lstStyle>
            <a:lvl1pPr>
              <a:defRPr sz="1200" b="1"/>
            </a:lvl1pPr>
          </a:lstStyle>
          <a:p>
            <a:pPr lvl="0"/>
            <a:r>
              <a:rPr lang="en-US" dirty="0"/>
              <a:t>Click to edit content title</a:t>
            </a:r>
          </a:p>
        </p:txBody>
      </p:sp>
    </p:spTree>
    <p:extLst>
      <p:ext uri="{BB962C8B-B14F-4D97-AF65-F5344CB8AC3E}">
        <p14:creationId xmlns:p14="http://schemas.microsoft.com/office/powerpoint/2010/main" val="19754909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bg1"/>
        </a:solidFill>
        <a:effectLst/>
      </p:bgPr>
    </p:bg>
    <p:spTree>
      <p:nvGrpSpPr>
        <p:cNvPr id="1" name=""/>
        <p:cNvGrpSpPr/>
        <p:nvPr/>
      </p:nvGrpSpPr>
      <p:grpSpPr>
        <a:xfrm>
          <a:off x="0" y="0"/>
          <a:ext cx="0" cy="0"/>
          <a:chOff x="0" y="0"/>
          <a:chExt cx="0" cy="0"/>
        </a:xfrm>
      </p:grpSpPr>
      <p:sp>
        <p:nvSpPr>
          <p:cNvPr id="17" name="Blue Sidebar"/>
          <p:cNvSpPr/>
          <p:nvPr/>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32" name="Subtitle">
            <a:extLst>
              <a:ext uri="{FF2B5EF4-FFF2-40B4-BE49-F238E27FC236}">
                <a16:creationId xmlns:a16="http://schemas.microsoft.com/office/drawing/2014/main" id="{709F89E5-7B09-2943-B6C8-2548007A5B1C}"/>
              </a:ext>
            </a:extLst>
          </p:cNvPr>
          <p:cNvSpPr>
            <a:spLocks noGrp="1"/>
          </p:cNvSpPr>
          <p:nvPr>
            <p:ph type="body" sz="quarter" idx="11" hasCustomPrompt="1"/>
          </p:nvPr>
        </p:nvSpPr>
        <p:spPr>
          <a:xfrm>
            <a:off x="974028" y="1295400"/>
            <a:ext cx="8143624" cy="246221"/>
          </a:xfrm>
        </p:spPr>
        <p:txBody>
          <a:bodyPr/>
          <a:lstStyle>
            <a:lvl1pPr>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a:defRPr lang="en-GB" sz="1300" b="1" kern="1200" spc="4" dirty="0" smtClean="0">
                <a:solidFill>
                  <a:srgbClr val="BD1F1A"/>
                </a:solidFill>
                <a:latin typeface="Muli-ExtraBold"/>
                <a:ea typeface="+mn-ea"/>
                <a:cs typeface="Muli-ExtraBold"/>
              </a:defRPr>
            </a:lvl2pPr>
            <a:lvl3pPr>
              <a:defRPr lang="en-GB" sz="1300" b="1" kern="1200" spc="4" dirty="0" smtClean="0">
                <a:solidFill>
                  <a:srgbClr val="BD1F1A"/>
                </a:solidFill>
                <a:latin typeface="Muli-ExtraBold"/>
                <a:ea typeface="+mn-ea"/>
                <a:cs typeface="Muli-ExtraBold"/>
              </a:defRPr>
            </a:lvl3pPr>
            <a:lvl4pPr>
              <a:defRPr lang="en-GB" sz="1300" b="1" kern="1200" spc="4" dirty="0" smtClean="0">
                <a:solidFill>
                  <a:srgbClr val="BD1F1A"/>
                </a:solidFill>
                <a:latin typeface="Muli-ExtraBold"/>
                <a:ea typeface="+mn-ea"/>
                <a:cs typeface="Muli-ExtraBold"/>
              </a:defRPr>
            </a:lvl4pPr>
            <a:lvl5pPr>
              <a:defRPr lang="en-US" sz="1300" b="1" kern="1200" spc="4" dirty="0">
                <a:solidFill>
                  <a:srgbClr val="BD1F1A"/>
                </a:solidFill>
                <a:latin typeface="Muli-ExtraBold"/>
                <a:ea typeface="+mn-ea"/>
                <a:cs typeface="Muli-ExtraBold"/>
              </a:defRPr>
            </a:lvl5pPr>
          </a:lstStyle>
          <a:p>
            <a:pPr lvl="0"/>
            <a:r>
              <a:rPr lang="en-US" dirty="0"/>
              <a:t>Click to edit subtitle</a:t>
            </a:r>
          </a:p>
        </p:txBody>
      </p:sp>
      <p:sp>
        <p:nvSpPr>
          <p:cNvPr id="11" name="Title">
            <a:extLst>
              <a:ext uri="{FF2B5EF4-FFF2-40B4-BE49-F238E27FC236}">
                <a16:creationId xmlns:a16="http://schemas.microsoft.com/office/drawing/2014/main" id="{E636EF81-6B92-40B3-8E30-807C59358D45}"/>
              </a:ext>
            </a:extLst>
          </p:cNvPr>
          <p:cNvSpPr>
            <a:spLocks noGrp="1"/>
          </p:cNvSpPr>
          <p:nvPr>
            <p:ph type="title" hasCustomPrompt="1"/>
          </p:nvPr>
        </p:nvSpPr>
        <p:spPr>
          <a:xfrm>
            <a:off x="980497" y="636361"/>
            <a:ext cx="6276759" cy="369332"/>
          </a:xfrm>
        </p:spPr>
        <p:txBody>
          <a:bodyPr lIns="0" tIns="0" rIns="0" bIns="0" anchor="b" anchorCtr="0"/>
          <a:lstStyle>
            <a:lvl1pPr>
              <a:defRPr sz="2400" b="0" i="0" spc="8" dirty="0">
                <a:solidFill>
                  <a:srgbClr val="29214A"/>
                </a:solidFill>
                <a:latin typeface="Arial" panose="020B0604020202020204" pitchFamily="34" charset="0"/>
                <a:ea typeface="+mj-ea"/>
                <a:cs typeface="Arial" panose="020B0604020202020204" pitchFamily="34" charset="0"/>
              </a:defRPr>
            </a:lvl1pPr>
          </a:lstStyle>
          <a:p>
            <a:r>
              <a:rPr lang="en-US" dirty="0"/>
              <a:t>Click to edit title</a:t>
            </a:r>
            <a:endParaRPr dirty="0"/>
          </a:p>
        </p:txBody>
      </p:sp>
      <p:pic>
        <p:nvPicPr>
          <p:cNvPr id="12" name="CAIM Logo" descr="A picture containing truck, drawing&#10;&#10;Description automatically generated">
            <a:extLst>
              <a:ext uri="{FF2B5EF4-FFF2-40B4-BE49-F238E27FC236}">
                <a16:creationId xmlns:a16="http://schemas.microsoft.com/office/drawing/2014/main" id="{3AE6ABE0-7D9A-4F58-9D14-08D418510F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01272" y="357969"/>
            <a:ext cx="2232248" cy="548812"/>
          </a:xfrm>
          <a:prstGeom prst="rect">
            <a:avLst/>
          </a:prstGeom>
        </p:spPr>
      </p:pic>
      <p:sp>
        <p:nvSpPr>
          <p:cNvPr id="13" name="Title Line">
            <a:extLst>
              <a:ext uri="{FF2B5EF4-FFF2-40B4-BE49-F238E27FC236}">
                <a16:creationId xmlns:a16="http://schemas.microsoft.com/office/drawing/2014/main" id="{9F39174B-D87A-45F0-8EB9-DB12ABB4720F}"/>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24765">
            <a:solidFill>
              <a:schemeClr val="accent2"/>
            </a:solidFill>
          </a:ln>
        </p:spPr>
        <p:txBody>
          <a:bodyPr wrap="square" lIns="0" tIns="0" rIns="0" bIns="0" rtlCol="0"/>
          <a:lstStyle/>
          <a:p>
            <a:endParaRPr sz="1800"/>
          </a:p>
        </p:txBody>
      </p:sp>
      <p:sp>
        <p:nvSpPr>
          <p:cNvPr id="10" name="Confidential">
            <a:extLst>
              <a:ext uri="{FF2B5EF4-FFF2-40B4-BE49-F238E27FC236}">
                <a16:creationId xmlns:a16="http://schemas.microsoft.com/office/drawing/2014/main" id="{349DA269-D150-4752-A506-E436CE296512}"/>
              </a:ext>
            </a:extLst>
          </p:cNvPr>
          <p:cNvSpPr txBox="1"/>
          <p:nvPr userDrawn="1"/>
        </p:nvSpPr>
        <p:spPr>
          <a:xfrm>
            <a:off x="4179094" y="6599110"/>
            <a:ext cx="1547813" cy="150426"/>
          </a:xfrm>
          <a:prstGeom prst="rect">
            <a:avLst/>
          </a:prstGeom>
        </p:spPr>
        <p:txBody>
          <a:bodyPr vert="horz" wrap="square" lIns="0" tIns="10319" rIns="0" bIns="0" rtlCol="0">
            <a:spAutoFit/>
          </a:bodyPr>
          <a:lstStyle/>
          <a:p>
            <a:pPr marL="10319" algn="r">
              <a:lnSpc>
                <a:spcPct val="100000"/>
              </a:lnSpc>
              <a:spcBef>
                <a:spcPts val="81"/>
              </a:spcBef>
            </a:pPr>
            <a:r>
              <a:rPr lang="en-GB" sz="894" b="1" spc="4" dirty="0">
                <a:solidFill>
                  <a:srgbClr val="002060"/>
                </a:solidFill>
                <a:latin typeface="Muli-ExtraBold"/>
                <a:cs typeface="Muli-ExtraBold"/>
              </a:rPr>
              <a:t>PRIVATE &amp; CONFIDENTIAL</a:t>
            </a:r>
            <a:endParaRPr sz="650" dirty="0">
              <a:solidFill>
                <a:srgbClr val="002060"/>
              </a:solidFill>
              <a:latin typeface="Muli"/>
              <a:cs typeface="Muli"/>
            </a:endParaRPr>
          </a:p>
        </p:txBody>
      </p:sp>
      <p:sp>
        <p:nvSpPr>
          <p:cNvPr id="15" name="Footer Line">
            <a:extLst>
              <a:ext uri="{FF2B5EF4-FFF2-40B4-BE49-F238E27FC236}">
                <a16:creationId xmlns:a16="http://schemas.microsoft.com/office/drawing/2014/main" id="{CD80EC22-E77B-4869-9E5F-AF6B28CBE1E2}"/>
              </a:ext>
            </a:extLst>
          </p:cNvPr>
          <p:cNvSpPr/>
          <p:nvPr userDrawn="1"/>
        </p:nvSpPr>
        <p:spPr>
          <a:xfrm flipV="1">
            <a:off x="1" y="6453336"/>
            <a:ext cx="9124120" cy="101838"/>
          </a:xfrm>
          <a:custGeom>
            <a:avLst/>
            <a:gdLst/>
            <a:ahLst/>
            <a:cxnLst/>
            <a:rect l="l" t="t" r="r" b="b"/>
            <a:pathLst>
              <a:path w="5758815">
                <a:moveTo>
                  <a:pt x="0" y="0"/>
                </a:moveTo>
                <a:lnTo>
                  <a:pt x="5758218" y="0"/>
                </a:lnTo>
              </a:path>
            </a:pathLst>
          </a:custGeom>
          <a:ln w="24765">
            <a:solidFill>
              <a:schemeClr val="accent2"/>
            </a:solidFill>
          </a:ln>
        </p:spPr>
        <p:txBody>
          <a:bodyPr wrap="square" lIns="0" tIns="0" rIns="0" bIns="0" rtlCol="0"/>
          <a:lstStyle/>
          <a:p>
            <a:endParaRPr sz="1463" dirty="0"/>
          </a:p>
        </p:txBody>
      </p:sp>
      <p:sp>
        <p:nvSpPr>
          <p:cNvPr id="14" name="Page Number">
            <a:extLst>
              <a:ext uri="{FF2B5EF4-FFF2-40B4-BE49-F238E27FC236}">
                <a16:creationId xmlns:a16="http://schemas.microsoft.com/office/drawing/2014/main" id="{046F6CD5-3250-4B56-A376-FD5D4861043E}"/>
              </a:ext>
            </a:extLst>
          </p:cNvPr>
          <p:cNvSpPr>
            <a:spLocks noGrp="1"/>
          </p:cNvSpPr>
          <p:nvPr>
            <p:ph type="sldNum" sz="quarter" idx="7"/>
          </p:nvPr>
        </p:nvSpPr>
        <p:spPr>
          <a:xfrm>
            <a:off x="6839272" y="6568087"/>
            <a:ext cx="2278380" cy="153888"/>
          </a:xfrm>
          <a:prstGeom prst="rect">
            <a:avLst/>
          </a:prstGeom>
        </p:spPr>
        <p:txBody>
          <a:bodyPr wrap="square" lIns="0" tIns="0" rIns="0" bIns="0">
            <a:spAutoFit/>
          </a:bodyPr>
          <a:lstStyle>
            <a:lvl1pPr algn="r">
              <a:defRPr sz="1000">
                <a:solidFill>
                  <a:srgbClr val="28264B"/>
                </a:solidFill>
                <a:latin typeface="Arial" panose="020B0604020202020204" pitchFamily="34" charset="0"/>
                <a:cs typeface="Arial" panose="020B0604020202020204" pitchFamily="34" charset="0"/>
              </a:defRPr>
            </a:lvl1pPr>
          </a:lstStyle>
          <a:p>
            <a:fld id="{B6F15528-21DE-4FAA-801E-634DDDAF4B2B}" type="slidenum">
              <a:rPr lang="en-GB" smtClean="0"/>
              <a:pPr/>
              <a:t>‹#›</a:t>
            </a:fld>
            <a:endParaRPr lang="en-GB"/>
          </a:p>
        </p:txBody>
      </p:sp>
      <p:sp>
        <p:nvSpPr>
          <p:cNvPr id="7" name="Source">
            <a:extLst>
              <a:ext uri="{FF2B5EF4-FFF2-40B4-BE49-F238E27FC236}">
                <a16:creationId xmlns:a16="http://schemas.microsoft.com/office/drawing/2014/main" id="{9BE14FFC-9F87-4A64-B207-C124B1076EE6}"/>
              </a:ext>
            </a:extLst>
          </p:cNvPr>
          <p:cNvSpPr>
            <a:spLocks noGrp="1"/>
          </p:cNvSpPr>
          <p:nvPr>
            <p:ph type="body" sz="quarter" idx="13" hasCustomPrompt="1"/>
          </p:nvPr>
        </p:nvSpPr>
        <p:spPr>
          <a:xfrm>
            <a:off x="974028" y="6179207"/>
            <a:ext cx="8143624" cy="320824"/>
          </a:xfrm>
        </p:spPr>
        <p:txBody>
          <a:bodyPr/>
          <a:lstStyle>
            <a:lvl1pPr>
              <a:defRPr sz="900"/>
            </a:lvl1pPr>
          </a:lstStyle>
          <a:p>
            <a:pPr lvl="0"/>
            <a:r>
              <a:rPr lang="en-US" dirty="0"/>
              <a:t>Source: CAIM</a:t>
            </a:r>
          </a:p>
        </p:txBody>
      </p:sp>
    </p:spTree>
    <p:extLst>
      <p:ext uri="{BB962C8B-B14F-4D97-AF65-F5344CB8AC3E}">
        <p14:creationId xmlns:p14="http://schemas.microsoft.com/office/powerpoint/2010/main" val="85651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chemeClr val="bg1"/>
        </a:solidFill>
        <a:effectLst/>
      </p:bgPr>
    </p:bg>
    <p:spTree>
      <p:nvGrpSpPr>
        <p:cNvPr id="1" name=""/>
        <p:cNvGrpSpPr/>
        <p:nvPr/>
      </p:nvGrpSpPr>
      <p:grpSpPr>
        <a:xfrm>
          <a:off x="0" y="0"/>
          <a:ext cx="0" cy="0"/>
          <a:chOff x="0" y="0"/>
          <a:chExt cx="0" cy="0"/>
        </a:xfrm>
      </p:grpSpPr>
      <p:pic>
        <p:nvPicPr>
          <p:cNvPr id="3" name="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28A0092B-C50C-407E-A947-70E740481C1C}">
                <a14:useLocalDpi xmlns:a14="http://schemas.microsoft.com/office/drawing/2010/main" val="0"/>
              </a:ext>
            </a:extLst>
          </a:blip>
          <a:srcRect t="40947" b="7379"/>
          <a:stretch/>
        </p:blipFill>
        <p:spPr>
          <a:xfrm>
            <a:off x="-2" y="2285997"/>
            <a:ext cx="9906002" cy="3124201"/>
          </a:xfrm>
          <a:prstGeom prst="rect">
            <a:avLst/>
          </a:prstGeom>
        </p:spPr>
      </p:pic>
      <p:sp>
        <p:nvSpPr>
          <p:cNvPr id="13" name="Left Gradient">
            <a:extLst>
              <a:ext uri="{FF2B5EF4-FFF2-40B4-BE49-F238E27FC236}">
                <a16:creationId xmlns:a16="http://schemas.microsoft.com/office/drawing/2014/main" id="{F5B8FC14-1311-4784-AD0E-EC6AF7811891}"/>
              </a:ext>
            </a:extLst>
          </p:cNvPr>
          <p:cNvSpPr/>
          <p:nvPr userDrawn="1"/>
        </p:nvSpPr>
        <p:spPr>
          <a:xfrm rot="16200000">
            <a:off x="1181099" y="1104897"/>
            <a:ext cx="3124201" cy="5486402"/>
          </a:xfrm>
          <a:prstGeom prst="rect">
            <a:avLst/>
          </a:prstGeom>
          <a:gradFill>
            <a:gsLst>
              <a:gs pos="23000">
                <a:srgbClr val="28264B"/>
              </a:gs>
              <a:gs pos="100000">
                <a:srgbClr val="28264B">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044434"/>
            <a:ext cx="6579298" cy="369332"/>
          </a:xfrm>
        </p:spPr>
        <p:txBody>
          <a:bodyPr lIns="0" tIns="0" rIns="0" bIns="0"/>
          <a:lstStyle>
            <a:lvl1pPr>
              <a:defRPr sz="2400" b="1" i="0" spc="8" dirty="0">
                <a:solidFill>
                  <a:schemeClr val="bg1"/>
                </a:solidFill>
                <a:latin typeface="Arial" panose="020B0604020202020204" pitchFamily="34" charset="0"/>
                <a:ea typeface="+mj-ea"/>
                <a:cs typeface="Arial" panose="020B0604020202020204" pitchFamily="34" charset="0"/>
              </a:defRPr>
            </a:lvl1pPr>
          </a:lstStyle>
          <a:p>
            <a:r>
              <a:rPr lang="en-US" dirty="0"/>
              <a:t>Click to edit section title</a:t>
            </a:r>
            <a:endParaRPr dirty="0"/>
          </a:p>
        </p:txBody>
      </p:sp>
      <p:sp>
        <p:nvSpPr>
          <p:cNvPr id="12" name="Confidential">
            <a:extLst>
              <a:ext uri="{FF2B5EF4-FFF2-40B4-BE49-F238E27FC236}">
                <a16:creationId xmlns:a16="http://schemas.microsoft.com/office/drawing/2014/main" id="{D95578A3-B718-43FB-ABD3-99427DB02B18}"/>
              </a:ext>
            </a:extLst>
          </p:cNvPr>
          <p:cNvSpPr txBox="1"/>
          <p:nvPr userDrawn="1"/>
        </p:nvSpPr>
        <p:spPr>
          <a:xfrm>
            <a:off x="4179094" y="6599110"/>
            <a:ext cx="1547813" cy="150426"/>
          </a:xfrm>
          <a:prstGeom prst="rect">
            <a:avLst/>
          </a:prstGeom>
        </p:spPr>
        <p:txBody>
          <a:bodyPr vert="horz" wrap="square" lIns="0" tIns="10319" rIns="0" bIns="0" rtlCol="0">
            <a:spAutoFit/>
          </a:bodyPr>
          <a:lstStyle/>
          <a:p>
            <a:pPr marL="10319" algn="r">
              <a:lnSpc>
                <a:spcPct val="100000"/>
              </a:lnSpc>
              <a:spcBef>
                <a:spcPts val="81"/>
              </a:spcBef>
            </a:pPr>
            <a:r>
              <a:rPr lang="en-GB" sz="894" b="1" spc="4" dirty="0">
                <a:solidFill>
                  <a:srgbClr val="002060"/>
                </a:solidFill>
                <a:latin typeface="Muli-ExtraBold"/>
                <a:cs typeface="Muli-ExtraBold"/>
              </a:rPr>
              <a:t>PRIVATE &amp; CONFIDENTIAL</a:t>
            </a:r>
            <a:endParaRPr sz="650" dirty="0">
              <a:solidFill>
                <a:srgbClr val="002060"/>
              </a:solidFill>
              <a:latin typeface="Muli"/>
              <a:cs typeface="Muli"/>
            </a:endParaRPr>
          </a:p>
        </p:txBody>
      </p:sp>
      <p:sp>
        <p:nvSpPr>
          <p:cNvPr id="5" name="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ooter Line">
            <a:extLst>
              <a:ext uri="{FF2B5EF4-FFF2-40B4-BE49-F238E27FC236}">
                <a16:creationId xmlns:a16="http://schemas.microsoft.com/office/drawing/2014/main" id="{2D074338-30F1-4FBE-963F-57A7E82365EE}"/>
              </a:ext>
            </a:extLst>
          </p:cNvPr>
          <p:cNvSpPr/>
          <p:nvPr userDrawn="1"/>
        </p:nvSpPr>
        <p:spPr>
          <a:xfrm flipV="1">
            <a:off x="1" y="6453336"/>
            <a:ext cx="7977335" cy="67600"/>
          </a:xfrm>
          <a:custGeom>
            <a:avLst/>
            <a:gdLst/>
            <a:ahLst/>
            <a:cxnLst/>
            <a:rect l="l" t="t" r="r" b="b"/>
            <a:pathLst>
              <a:path w="5758815">
                <a:moveTo>
                  <a:pt x="0" y="0"/>
                </a:moveTo>
                <a:lnTo>
                  <a:pt x="5758218" y="0"/>
                </a:lnTo>
              </a:path>
            </a:pathLst>
          </a:custGeom>
          <a:ln w="24765">
            <a:solidFill>
              <a:schemeClr val="accent2"/>
            </a:solidFill>
          </a:ln>
        </p:spPr>
        <p:txBody>
          <a:bodyPr wrap="square" lIns="0" tIns="0" rIns="0" bIns="0" rtlCol="0"/>
          <a:lstStyle/>
          <a:p>
            <a:endParaRPr sz="1463" dirty="0"/>
          </a:p>
        </p:txBody>
      </p:sp>
      <p:pic>
        <p:nvPicPr>
          <p:cNvPr id="10" name="CAIM Logo" descr="A picture containing truck, drawing&#10;&#10;Description automatically generated">
            <a:extLst>
              <a:ext uri="{FF2B5EF4-FFF2-40B4-BE49-F238E27FC236}">
                <a16:creationId xmlns:a16="http://schemas.microsoft.com/office/drawing/2014/main" id="{BC6AAD60-5CC4-4441-8933-10C55C069C0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7336" y="6302438"/>
            <a:ext cx="1839097" cy="452154"/>
          </a:xfrm>
          <a:prstGeom prst="rect">
            <a:avLst/>
          </a:prstGeom>
        </p:spPr>
      </p:pic>
      <p:sp>
        <p:nvSpPr>
          <p:cNvPr id="11" name="Page Number">
            <a:extLst>
              <a:ext uri="{FF2B5EF4-FFF2-40B4-BE49-F238E27FC236}">
                <a16:creationId xmlns:a16="http://schemas.microsoft.com/office/drawing/2014/main" id="{715DDD3B-96EB-4E43-BF4C-98A413B2E2CB}"/>
              </a:ext>
            </a:extLst>
          </p:cNvPr>
          <p:cNvSpPr>
            <a:spLocks noGrp="1"/>
          </p:cNvSpPr>
          <p:nvPr>
            <p:ph type="sldNum" sz="quarter" idx="7"/>
          </p:nvPr>
        </p:nvSpPr>
        <p:spPr>
          <a:xfrm>
            <a:off x="5698956" y="6568087"/>
            <a:ext cx="2278380" cy="153888"/>
          </a:xfrm>
          <a:prstGeom prst="rect">
            <a:avLst/>
          </a:prstGeom>
        </p:spPr>
        <p:txBody>
          <a:bodyPr wrap="square" lIns="0" tIns="0" rIns="0" bIns="0">
            <a:spAutoFit/>
          </a:bodyPr>
          <a:lstStyle>
            <a:lvl1pPr algn="r">
              <a:defRPr sz="1000">
                <a:solidFill>
                  <a:srgbClr val="28264B"/>
                </a:solidFill>
                <a:latin typeface="Arial" panose="020B0604020202020204" pitchFamily="34" charset="0"/>
                <a:cs typeface="Arial" panose="020B0604020202020204" pitchFamily="34"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236882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sclaimer">
    <p:bg>
      <p:bgPr>
        <a:solidFill>
          <a:schemeClr val="bg1"/>
        </a:solidFill>
        <a:effectLst/>
      </p:bgPr>
    </p:bg>
    <p:spTree>
      <p:nvGrpSpPr>
        <p:cNvPr id="1" name=""/>
        <p:cNvGrpSpPr/>
        <p:nvPr/>
      </p:nvGrpSpPr>
      <p:grpSpPr>
        <a:xfrm>
          <a:off x="0" y="0"/>
          <a:ext cx="0" cy="0"/>
          <a:chOff x="0" y="0"/>
          <a:chExt cx="0" cy="0"/>
        </a:xfrm>
      </p:grpSpPr>
      <p:sp>
        <p:nvSpPr>
          <p:cNvPr id="17" name="Blue Sidebar"/>
          <p:cNvSpPr/>
          <p:nvPr/>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pic>
        <p:nvPicPr>
          <p:cNvPr id="12" name="CAIM Logo" descr="A picture containing truck, drawing&#10;&#10;Description automatically generated">
            <a:extLst>
              <a:ext uri="{FF2B5EF4-FFF2-40B4-BE49-F238E27FC236}">
                <a16:creationId xmlns:a16="http://schemas.microsoft.com/office/drawing/2014/main" id="{3AE6ABE0-7D9A-4F58-9D14-08D418510F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01272" y="357969"/>
            <a:ext cx="2232248" cy="548812"/>
          </a:xfrm>
          <a:prstGeom prst="rect">
            <a:avLst/>
          </a:prstGeom>
        </p:spPr>
      </p:pic>
      <p:sp>
        <p:nvSpPr>
          <p:cNvPr id="13" name="Title Line">
            <a:extLst>
              <a:ext uri="{FF2B5EF4-FFF2-40B4-BE49-F238E27FC236}">
                <a16:creationId xmlns:a16="http://schemas.microsoft.com/office/drawing/2014/main" id="{9F39174B-D87A-45F0-8EB9-DB12ABB4720F}"/>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24765">
            <a:solidFill>
              <a:schemeClr val="accent2"/>
            </a:solidFill>
          </a:ln>
        </p:spPr>
        <p:txBody>
          <a:bodyPr wrap="square" lIns="0" tIns="0" rIns="0" bIns="0" rtlCol="0"/>
          <a:lstStyle/>
          <a:p>
            <a:endParaRPr sz="1800"/>
          </a:p>
        </p:txBody>
      </p:sp>
      <p:sp>
        <p:nvSpPr>
          <p:cNvPr id="10" name="Confidential">
            <a:extLst>
              <a:ext uri="{FF2B5EF4-FFF2-40B4-BE49-F238E27FC236}">
                <a16:creationId xmlns:a16="http://schemas.microsoft.com/office/drawing/2014/main" id="{349DA269-D150-4752-A506-E436CE296512}"/>
              </a:ext>
            </a:extLst>
          </p:cNvPr>
          <p:cNvSpPr txBox="1"/>
          <p:nvPr userDrawn="1"/>
        </p:nvSpPr>
        <p:spPr>
          <a:xfrm>
            <a:off x="4179094" y="6599110"/>
            <a:ext cx="1547813" cy="150426"/>
          </a:xfrm>
          <a:prstGeom prst="rect">
            <a:avLst/>
          </a:prstGeom>
        </p:spPr>
        <p:txBody>
          <a:bodyPr vert="horz" wrap="square" lIns="0" tIns="10319" rIns="0" bIns="0" rtlCol="0">
            <a:spAutoFit/>
          </a:bodyPr>
          <a:lstStyle/>
          <a:p>
            <a:pPr marL="10319" algn="r">
              <a:lnSpc>
                <a:spcPct val="100000"/>
              </a:lnSpc>
              <a:spcBef>
                <a:spcPts val="81"/>
              </a:spcBef>
            </a:pPr>
            <a:r>
              <a:rPr lang="en-GB" sz="894" b="1" spc="4" dirty="0">
                <a:solidFill>
                  <a:srgbClr val="002060"/>
                </a:solidFill>
                <a:latin typeface="Muli-ExtraBold"/>
                <a:cs typeface="Muli-ExtraBold"/>
              </a:rPr>
              <a:t>PRIVATE &amp; CONFIDENTIAL</a:t>
            </a:r>
            <a:endParaRPr sz="650" dirty="0">
              <a:solidFill>
                <a:srgbClr val="002060"/>
              </a:solidFill>
              <a:latin typeface="Muli"/>
              <a:cs typeface="Muli"/>
            </a:endParaRPr>
          </a:p>
        </p:txBody>
      </p:sp>
      <p:sp>
        <p:nvSpPr>
          <p:cNvPr id="15" name="Footer Line">
            <a:extLst>
              <a:ext uri="{FF2B5EF4-FFF2-40B4-BE49-F238E27FC236}">
                <a16:creationId xmlns:a16="http://schemas.microsoft.com/office/drawing/2014/main" id="{CD80EC22-E77B-4869-9E5F-AF6B28CBE1E2}"/>
              </a:ext>
            </a:extLst>
          </p:cNvPr>
          <p:cNvSpPr/>
          <p:nvPr userDrawn="1"/>
        </p:nvSpPr>
        <p:spPr>
          <a:xfrm flipV="1">
            <a:off x="1" y="6453336"/>
            <a:ext cx="9124120" cy="101838"/>
          </a:xfrm>
          <a:custGeom>
            <a:avLst/>
            <a:gdLst/>
            <a:ahLst/>
            <a:cxnLst/>
            <a:rect l="l" t="t" r="r" b="b"/>
            <a:pathLst>
              <a:path w="5758815">
                <a:moveTo>
                  <a:pt x="0" y="0"/>
                </a:moveTo>
                <a:lnTo>
                  <a:pt x="5758218" y="0"/>
                </a:lnTo>
              </a:path>
            </a:pathLst>
          </a:custGeom>
          <a:ln w="24765">
            <a:solidFill>
              <a:schemeClr val="accent2"/>
            </a:solidFill>
          </a:ln>
        </p:spPr>
        <p:txBody>
          <a:bodyPr wrap="square" lIns="0" tIns="0" rIns="0" bIns="0" rtlCol="0"/>
          <a:lstStyle/>
          <a:p>
            <a:endParaRPr sz="1463" dirty="0"/>
          </a:p>
        </p:txBody>
      </p:sp>
      <p:sp>
        <p:nvSpPr>
          <p:cNvPr id="14" name="Page Number">
            <a:extLst>
              <a:ext uri="{FF2B5EF4-FFF2-40B4-BE49-F238E27FC236}">
                <a16:creationId xmlns:a16="http://schemas.microsoft.com/office/drawing/2014/main" id="{046F6CD5-3250-4B56-A376-FD5D4861043E}"/>
              </a:ext>
            </a:extLst>
          </p:cNvPr>
          <p:cNvSpPr>
            <a:spLocks noGrp="1"/>
          </p:cNvSpPr>
          <p:nvPr>
            <p:ph type="sldNum" sz="quarter" idx="7"/>
          </p:nvPr>
        </p:nvSpPr>
        <p:spPr>
          <a:xfrm>
            <a:off x="6839272" y="6568087"/>
            <a:ext cx="2278380" cy="153888"/>
          </a:xfrm>
          <a:prstGeom prst="rect">
            <a:avLst/>
          </a:prstGeom>
        </p:spPr>
        <p:txBody>
          <a:bodyPr wrap="square" lIns="0" tIns="0" rIns="0" bIns="0">
            <a:spAutoFit/>
          </a:bodyPr>
          <a:lstStyle>
            <a:lvl1pPr algn="r">
              <a:defRPr sz="1000">
                <a:solidFill>
                  <a:srgbClr val="28264B"/>
                </a:solidFill>
                <a:latin typeface="Arial" panose="020B0604020202020204" pitchFamily="34" charset="0"/>
                <a:cs typeface="Arial" panose="020B0604020202020204" pitchFamily="34" charset="0"/>
              </a:defRPr>
            </a:lvl1pPr>
          </a:lstStyle>
          <a:p>
            <a:fld id="{B6F15528-21DE-4FAA-801E-634DDDAF4B2B}" type="slidenum">
              <a:rPr lang="en-GB" smtClean="0"/>
              <a:pPr/>
              <a:t>‹#›</a:t>
            </a:fld>
            <a:endParaRPr lang="en-GB"/>
          </a:p>
        </p:txBody>
      </p:sp>
      <p:sp>
        <p:nvSpPr>
          <p:cNvPr id="16" name="Disclaimer Text">
            <a:extLst>
              <a:ext uri="{FF2B5EF4-FFF2-40B4-BE49-F238E27FC236}">
                <a16:creationId xmlns:a16="http://schemas.microsoft.com/office/drawing/2014/main" id="{C250783A-015E-4BB0-81C4-F9F97DFF7F34}"/>
              </a:ext>
            </a:extLst>
          </p:cNvPr>
          <p:cNvSpPr txBox="1">
            <a:spLocks/>
          </p:cNvSpPr>
          <p:nvPr userDrawn="1"/>
        </p:nvSpPr>
        <p:spPr>
          <a:xfrm>
            <a:off x="980496" y="1666256"/>
            <a:ext cx="8001000" cy="412886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1200" kern="0" dirty="0">
                <a:solidFill>
                  <a:srgbClr val="878787"/>
                </a:solidFill>
                <a:latin typeface="Arial" panose="020B0604020202020204" pitchFamily="34" charset="0"/>
                <a:cs typeface="Arial" panose="020B0604020202020204" pitchFamily="34" charset="0"/>
              </a:rPr>
              <a:t>This communication is intended for professional clients and eligible counterparties only. Past performance is not a reliable indicator of future results. Performance results are calculated before management fees and after trading expenses. Information contained in this publication is compiled from industry sources which we consider to be accurate and reliable.</a:t>
            </a:r>
          </a:p>
          <a:p>
            <a:pPr algn="just"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algn="just" defTabSz="861993">
              <a:buClr>
                <a:srgbClr val="585858"/>
              </a:buClr>
            </a:pPr>
            <a:r>
              <a:rPr lang="en-GB" sz="1200" kern="0" dirty="0">
                <a:solidFill>
                  <a:srgbClr val="878787"/>
                </a:solidFill>
                <a:latin typeface="Arial" panose="020B0604020202020204" pitchFamily="34" charset="0"/>
                <a:cs typeface="Arial" panose="020B0604020202020204" pitchFamily="34" charset="0"/>
              </a:rPr>
              <a:t>There is no representation or warranty of any kind, whether express or implied, regarding the accuracy or completeness of the information given. The information provided does not constitute advice and it should not be relied on as such.</a:t>
            </a:r>
          </a:p>
          <a:p>
            <a:pPr marL="266700" indent="-266700"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algn="just" defTabSz="861993">
              <a:buClr>
                <a:srgbClr val="585858"/>
              </a:buClr>
            </a:pPr>
            <a:r>
              <a:rPr lang="en-GB" sz="1200" kern="0" dirty="0">
                <a:solidFill>
                  <a:srgbClr val="878787"/>
                </a:solidFill>
                <a:latin typeface="Arial" panose="020B0604020202020204" pitchFamily="34" charset="0"/>
                <a:cs typeface="Arial" panose="020B0604020202020204" pitchFamily="34" charset="0"/>
              </a:rPr>
              <a:t>Any views or opinions expressed are those of Crown Agents Investment Management Ltd and are subject to change due to market and other conditions and should not be taken as statements of policy or intent.</a:t>
            </a:r>
          </a:p>
          <a:p>
            <a:pPr algn="just"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algn="just" defTabSz="861993">
              <a:buClr>
                <a:srgbClr val="585858"/>
              </a:buClr>
            </a:pPr>
            <a:r>
              <a:rPr lang="en-GB" sz="1200" kern="0" dirty="0">
                <a:solidFill>
                  <a:srgbClr val="878787"/>
                </a:solidFill>
                <a:latin typeface="Arial" panose="020B0604020202020204" pitchFamily="34" charset="0"/>
                <a:cs typeface="Arial" panose="020B0604020202020204" pitchFamily="34" charset="0"/>
              </a:rPr>
              <a:t>Crown Agents Investment Management Ltd accept no liability for the impact of any decisions made based on the information provided in this publication.</a:t>
            </a:r>
          </a:p>
          <a:p>
            <a:pPr algn="just"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marL="266700" indent="-266700"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marL="266700" indent="-266700"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algn="ctr" defTabSz="861993">
              <a:buClr>
                <a:srgbClr val="585858"/>
              </a:buClr>
            </a:pPr>
            <a:r>
              <a:rPr lang="en-GB" sz="1200" kern="0" dirty="0">
                <a:solidFill>
                  <a:srgbClr val="878787"/>
                </a:solidFill>
                <a:latin typeface="Arial" panose="020B0604020202020204" pitchFamily="34" charset="0"/>
                <a:cs typeface="Arial" panose="020B0604020202020204" pitchFamily="34" charset="0"/>
              </a:rPr>
              <a:t>Crown Agents Investment Management Limited. Registered in England &amp; Wales.</a:t>
            </a:r>
          </a:p>
          <a:p>
            <a:pPr algn="ctr" defTabSz="861993">
              <a:buClr>
                <a:srgbClr val="585858"/>
              </a:buClr>
            </a:pPr>
            <a:r>
              <a:rPr lang="en-GB" sz="1200" kern="0" dirty="0">
                <a:solidFill>
                  <a:srgbClr val="878787"/>
                </a:solidFill>
                <a:latin typeface="Arial" panose="020B0604020202020204" pitchFamily="34" charset="0"/>
                <a:cs typeface="Arial" panose="020B0604020202020204" pitchFamily="34" charset="0"/>
              </a:rPr>
              <a:t>No: 02169973. Vat Reg No: GB 340 679841.</a:t>
            </a:r>
          </a:p>
          <a:p>
            <a:pPr algn="ctr"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algn="ctr" defTabSz="861993">
              <a:buClr>
                <a:srgbClr val="585858"/>
              </a:buClr>
            </a:pPr>
            <a:r>
              <a:rPr lang="en-GB" sz="1200" kern="0" dirty="0">
                <a:solidFill>
                  <a:srgbClr val="878787"/>
                </a:solidFill>
                <a:latin typeface="Arial" panose="020B0604020202020204" pitchFamily="34" charset="0"/>
                <a:cs typeface="Arial" panose="020B0604020202020204" pitchFamily="34" charset="0"/>
              </a:rPr>
              <a:t>Authorised and regulated by the Financial Conduct Authority (Financial Services Register number: 119207)</a:t>
            </a:r>
          </a:p>
          <a:p>
            <a:endParaRPr lang="en-GB" sz="1200" kern="0" dirty="0">
              <a:solidFill>
                <a:sysClr val="windowText" lastClr="000000"/>
              </a:solidFill>
              <a:latin typeface="Arial" panose="020B0604020202020204" pitchFamily="34" charset="0"/>
              <a:cs typeface="Arial" panose="020B0604020202020204" pitchFamily="34" charset="0"/>
            </a:endParaRPr>
          </a:p>
          <a:p>
            <a:endParaRPr lang="en-GB" sz="1200" kern="0" dirty="0">
              <a:solidFill>
                <a:sysClr val="windowText" lastClr="000000"/>
              </a:solidFill>
              <a:latin typeface="Arial" panose="020B0604020202020204" pitchFamily="34" charset="0"/>
              <a:cs typeface="Arial" panose="020B0604020202020204" pitchFamily="34" charset="0"/>
            </a:endParaRPr>
          </a:p>
        </p:txBody>
      </p:sp>
      <p:sp>
        <p:nvSpPr>
          <p:cNvPr id="18" name="Disclaimer Title">
            <a:extLst>
              <a:ext uri="{FF2B5EF4-FFF2-40B4-BE49-F238E27FC236}">
                <a16:creationId xmlns:a16="http://schemas.microsoft.com/office/drawing/2014/main" id="{80FAB559-08E8-49B8-912A-450D1EC71F20}"/>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spc="8" dirty="0">
                <a:solidFill>
                  <a:srgbClr val="29214A"/>
                </a:solidFill>
                <a:latin typeface="Arial" panose="020B0604020202020204" pitchFamily="34" charset="0"/>
                <a:ea typeface="+mj-ea"/>
                <a:cs typeface="Arial" panose="020B0604020202020204" pitchFamily="34" charset="0"/>
              </a:rPr>
              <a:t>Disclaimer</a:t>
            </a:r>
          </a:p>
          <a:p>
            <a:endParaRPr lang="en-GB" sz="1200" kern="0" dirty="0">
              <a:solidFill>
                <a:sysClr val="windowText" lastClr="000000"/>
              </a:solidFill>
              <a:latin typeface="Arial" panose="020B0604020202020204" pitchFamily="34" charset="0"/>
              <a:cs typeface="Arial" panose="020B0604020202020204" pitchFamily="34" charset="0"/>
            </a:endParaRPr>
          </a:p>
          <a:p>
            <a:endParaRPr lang="en-GB" sz="1200" kern="0" dirty="0">
              <a:solidFill>
                <a:sysClr val="windowText" lastClr="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67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6" name="Top Footer Line">
            <a:extLst>
              <a:ext uri="{FF2B5EF4-FFF2-40B4-BE49-F238E27FC236}">
                <a16:creationId xmlns:a16="http://schemas.microsoft.com/office/drawing/2014/main" id="{7C8A749F-3BBB-49C4-A758-11B1FC8FB679}"/>
              </a:ext>
            </a:extLst>
          </p:cNvPr>
          <p:cNvSpPr/>
          <p:nvPr userDrawn="1"/>
        </p:nvSpPr>
        <p:spPr>
          <a:xfrm>
            <a:off x="484907" y="4953000"/>
            <a:ext cx="9421535" cy="0"/>
          </a:xfrm>
          <a:custGeom>
            <a:avLst/>
            <a:gdLst/>
            <a:ahLst/>
            <a:cxnLst/>
            <a:rect l="l" t="t" r="r" b="b"/>
            <a:pathLst>
              <a:path w="11595735">
                <a:moveTo>
                  <a:pt x="0" y="0"/>
                </a:moveTo>
                <a:lnTo>
                  <a:pt x="11595193" y="0"/>
                </a:lnTo>
              </a:path>
            </a:pathLst>
          </a:custGeom>
          <a:ln w="40487">
            <a:solidFill>
              <a:schemeClr val="accent2"/>
            </a:solidFill>
          </a:ln>
        </p:spPr>
        <p:txBody>
          <a:bodyPr wrap="square" lIns="0" tIns="0" rIns="0" bIns="0" rtlCol="0"/>
          <a:lstStyle/>
          <a:p>
            <a:endParaRPr sz="1463"/>
          </a:p>
        </p:txBody>
      </p:sp>
      <p:sp>
        <p:nvSpPr>
          <p:cNvPr id="7" name="Bottom Footer Line">
            <a:extLst>
              <a:ext uri="{FF2B5EF4-FFF2-40B4-BE49-F238E27FC236}">
                <a16:creationId xmlns:a16="http://schemas.microsoft.com/office/drawing/2014/main" id="{53385F4D-7848-4B9F-9B22-78E080B4F82C}"/>
              </a:ext>
            </a:extLst>
          </p:cNvPr>
          <p:cNvSpPr/>
          <p:nvPr userDrawn="1"/>
        </p:nvSpPr>
        <p:spPr>
          <a:xfrm>
            <a:off x="484912" y="6257667"/>
            <a:ext cx="9421535" cy="0"/>
          </a:xfrm>
          <a:custGeom>
            <a:avLst/>
            <a:gdLst/>
            <a:ahLst/>
            <a:cxnLst/>
            <a:rect l="l" t="t" r="r" b="b"/>
            <a:pathLst>
              <a:path w="11595735">
                <a:moveTo>
                  <a:pt x="0" y="0"/>
                </a:moveTo>
                <a:lnTo>
                  <a:pt x="11595186" y="0"/>
                </a:lnTo>
              </a:path>
            </a:pathLst>
          </a:custGeom>
          <a:ln w="40487">
            <a:solidFill>
              <a:schemeClr val="accent2"/>
            </a:solidFill>
          </a:ln>
        </p:spPr>
        <p:txBody>
          <a:bodyPr wrap="square" lIns="0" tIns="0" rIns="0" bIns="0" rtlCol="0"/>
          <a:lstStyle/>
          <a:p>
            <a:endParaRPr sz="1463"/>
          </a:p>
        </p:txBody>
      </p:sp>
      <p:pic>
        <p:nvPicPr>
          <p:cNvPr id="10" name="CAIM Logo" descr="A close up of a logo&#10;&#10;Description automatically generated">
            <a:extLst>
              <a:ext uri="{FF2B5EF4-FFF2-40B4-BE49-F238E27FC236}">
                <a16:creationId xmlns:a16="http://schemas.microsoft.com/office/drawing/2014/main" id="{A233BFD1-096A-4A8E-99A5-C98835B336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680" y="307275"/>
            <a:ext cx="4356000" cy="1070949"/>
          </a:xfrm>
          <a:prstGeom prst="rect">
            <a:avLst/>
          </a:prstGeom>
        </p:spPr>
      </p:pic>
      <p:sp>
        <p:nvSpPr>
          <p:cNvPr id="9" name="Email">
            <a:extLst>
              <a:ext uri="{FF2B5EF4-FFF2-40B4-BE49-F238E27FC236}">
                <a16:creationId xmlns:a16="http://schemas.microsoft.com/office/drawing/2014/main" id="{4417115D-D1CD-4602-907A-E6BD418D51D8}"/>
              </a:ext>
            </a:extLst>
          </p:cNvPr>
          <p:cNvSpPr txBox="1"/>
          <p:nvPr userDrawn="1"/>
        </p:nvSpPr>
        <p:spPr>
          <a:xfrm>
            <a:off x="461004" y="5160612"/>
            <a:ext cx="2882271" cy="398266"/>
          </a:xfrm>
          <a:prstGeom prst="rect">
            <a:avLst/>
          </a:prstGeom>
        </p:spPr>
        <p:txBody>
          <a:bodyPr vert="horz" wrap="square" lIns="0" tIns="13414" rIns="0" bIns="0" rtlCol="0">
            <a:spAutoFit/>
          </a:bodyPr>
          <a:lstStyle/>
          <a:p>
            <a:pPr marL="10319">
              <a:lnSpc>
                <a:spcPts val="1471"/>
              </a:lnSpc>
            </a:pPr>
            <a:r>
              <a:rPr lang="en-GB" sz="1341" b="1" spc="16" dirty="0">
                <a:solidFill>
                  <a:schemeClr val="bg1"/>
                </a:solidFill>
                <a:latin typeface="Arial" panose="020B0604020202020204" pitchFamily="34" charset="0"/>
                <a:cs typeface="Arial" panose="020B0604020202020204" pitchFamily="34" charset="0"/>
              </a:rPr>
              <a:t>www.caiml.co.uk</a:t>
            </a:r>
          </a:p>
          <a:p>
            <a:pPr marL="10319">
              <a:lnSpc>
                <a:spcPts val="1471"/>
              </a:lnSpc>
            </a:pPr>
            <a:r>
              <a:rPr lang="en-GB" sz="1341" dirty="0">
                <a:solidFill>
                  <a:schemeClr val="bg1"/>
                </a:solidFill>
                <a:latin typeface="Arial" panose="020B0604020202020204" pitchFamily="34" charset="0"/>
                <a:cs typeface="Arial" panose="020B0604020202020204" pitchFamily="34" charset="0"/>
              </a:rPr>
              <a:t>enquiries@www.caiml.co.uk</a:t>
            </a:r>
            <a:endParaRPr sz="1341" dirty="0">
              <a:solidFill>
                <a:schemeClr val="bg1"/>
              </a:solidFill>
              <a:latin typeface="Arial" panose="020B0604020202020204" pitchFamily="34" charset="0"/>
              <a:cs typeface="Arial" panose="020B0604020202020204" pitchFamily="34" charset="0"/>
            </a:endParaRPr>
          </a:p>
        </p:txBody>
      </p:sp>
      <p:sp>
        <p:nvSpPr>
          <p:cNvPr id="11" name="Phones">
            <a:extLst>
              <a:ext uri="{FF2B5EF4-FFF2-40B4-BE49-F238E27FC236}">
                <a16:creationId xmlns:a16="http://schemas.microsoft.com/office/drawing/2014/main" id="{034AAFED-BEC5-41AB-A18D-7FDF6BADB66F}"/>
              </a:ext>
            </a:extLst>
          </p:cNvPr>
          <p:cNvSpPr txBox="1"/>
          <p:nvPr userDrawn="1"/>
        </p:nvSpPr>
        <p:spPr>
          <a:xfrm>
            <a:off x="3705534" y="5160612"/>
            <a:ext cx="2114243" cy="590626"/>
          </a:xfrm>
          <a:prstGeom prst="rect">
            <a:avLst/>
          </a:prstGeom>
        </p:spPr>
        <p:txBody>
          <a:bodyPr vert="horz" wrap="square" lIns="0" tIns="13414" rIns="0" bIns="0" rtlCol="0">
            <a:spAutoFit/>
          </a:bodyPr>
          <a:lstStyle/>
          <a:p>
            <a:pPr marL="10319">
              <a:lnSpc>
                <a:spcPts val="1471"/>
              </a:lnSpc>
            </a:pPr>
            <a:r>
              <a:rPr lang="en-GB" sz="1341" b="1" spc="16" dirty="0">
                <a:solidFill>
                  <a:schemeClr val="bg1"/>
                </a:solidFill>
                <a:latin typeface="Arial" panose="020B0604020202020204" pitchFamily="34" charset="0"/>
                <a:cs typeface="Arial" panose="020B0604020202020204" pitchFamily="34" charset="0"/>
              </a:rPr>
              <a:t>T: +44 (0)20 3903 2500</a:t>
            </a:r>
          </a:p>
          <a:p>
            <a:pPr marL="10319">
              <a:lnSpc>
                <a:spcPts val="1471"/>
              </a:lnSpc>
            </a:pPr>
            <a:endParaRPr lang="en-GB" sz="1341" b="1" spc="16" dirty="0">
              <a:solidFill>
                <a:schemeClr val="bg1"/>
              </a:solidFill>
              <a:latin typeface="Arial" panose="020B0604020202020204" pitchFamily="34" charset="0"/>
              <a:cs typeface="Arial" panose="020B0604020202020204" pitchFamily="34" charset="0"/>
            </a:endParaRPr>
          </a:p>
          <a:p>
            <a:pPr marL="10319">
              <a:lnSpc>
                <a:spcPts val="1471"/>
              </a:lnSpc>
            </a:pPr>
            <a:r>
              <a:rPr lang="en-GB" sz="1341" b="1" spc="16" dirty="0">
                <a:solidFill>
                  <a:schemeClr val="bg1"/>
                </a:solidFill>
                <a:latin typeface="Arial" panose="020B0604020202020204" pitchFamily="34" charset="0"/>
                <a:cs typeface="Arial" panose="020B0604020202020204" pitchFamily="34" charset="0"/>
              </a:rPr>
              <a:t>F: +44 (0)20 8661 6830</a:t>
            </a:r>
            <a:endParaRPr sz="1341" dirty="0">
              <a:solidFill>
                <a:schemeClr val="bg1"/>
              </a:solidFill>
              <a:latin typeface="Arial" panose="020B0604020202020204" pitchFamily="34" charset="0"/>
              <a:cs typeface="Arial" panose="020B0604020202020204" pitchFamily="34" charset="0"/>
            </a:endParaRPr>
          </a:p>
        </p:txBody>
      </p:sp>
      <p:sp>
        <p:nvSpPr>
          <p:cNvPr id="12" name="Address">
            <a:extLst>
              <a:ext uri="{FF2B5EF4-FFF2-40B4-BE49-F238E27FC236}">
                <a16:creationId xmlns:a16="http://schemas.microsoft.com/office/drawing/2014/main" id="{9AFAF239-A536-4B81-A5ED-B2730289D195}"/>
              </a:ext>
            </a:extLst>
          </p:cNvPr>
          <p:cNvSpPr txBox="1"/>
          <p:nvPr userDrawn="1"/>
        </p:nvSpPr>
        <p:spPr>
          <a:xfrm>
            <a:off x="6395200" y="5160614"/>
            <a:ext cx="3049797" cy="590626"/>
          </a:xfrm>
          <a:prstGeom prst="rect">
            <a:avLst/>
          </a:prstGeom>
        </p:spPr>
        <p:txBody>
          <a:bodyPr vert="horz" wrap="square" lIns="0" tIns="13414" rIns="0" bIns="0" rtlCol="0">
            <a:spAutoFit/>
          </a:bodyPr>
          <a:lstStyle/>
          <a:p>
            <a:pPr marL="10319">
              <a:lnSpc>
                <a:spcPts val="1471"/>
              </a:lnSpc>
            </a:pPr>
            <a:r>
              <a:rPr lang="en-GB" sz="1341" dirty="0">
                <a:solidFill>
                  <a:schemeClr val="bg1"/>
                </a:solidFill>
                <a:latin typeface="Arial" panose="020B0604020202020204" pitchFamily="34" charset="0"/>
                <a:cs typeface="Arial" panose="020B0604020202020204" pitchFamily="34" charset="0"/>
              </a:rPr>
              <a:t>Quadrant House, The Quadrant,</a:t>
            </a:r>
          </a:p>
          <a:p>
            <a:pPr marL="10319">
              <a:lnSpc>
                <a:spcPts val="1471"/>
              </a:lnSpc>
            </a:pPr>
            <a:r>
              <a:rPr lang="en-GB" sz="1341" dirty="0">
                <a:solidFill>
                  <a:schemeClr val="bg1"/>
                </a:solidFill>
                <a:latin typeface="Arial" panose="020B0604020202020204" pitchFamily="34" charset="0"/>
                <a:cs typeface="Arial" panose="020B0604020202020204" pitchFamily="34" charset="0"/>
              </a:rPr>
              <a:t>Sutton SM2 5AS </a:t>
            </a:r>
          </a:p>
          <a:p>
            <a:pPr marL="10319">
              <a:lnSpc>
                <a:spcPts val="1471"/>
              </a:lnSpc>
            </a:pPr>
            <a:r>
              <a:rPr lang="en-GB" sz="1341" dirty="0">
                <a:solidFill>
                  <a:schemeClr val="bg1"/>
                </a:solidFill>
                <a:latin typeface="Arial" panose="020B0604020202020204" pitchFamily="34" charset="0"/>
                <a:cs typeface="Arial" panose="020B0604020202020204" pitchFamily="34" charset="0"/>
              </a:rPr>
              <a:t>United Kingdom</a:t>
            </a:r>
          </a:p>
        </p:txBody>
      </p:sp>
      <p:sp>
        <p:nvSpPr>
          <p:cNvPr id="13" name="FCA Text">
            <a:extLst>
              <a:ext uri="{FF2B5EF4-FFF2-40B4-BE49-F238E27FC236}">
                <a16:creationId xmlns:a16="http://schemas.microsoft.com/office/drawing/2014/main" id="{94F202A5-6B34-4047-92D1-B19808E154CC}"/>
              </a:ext>
            </a:extLst>
          </p:cNvPr>
          <p:cNvSpPr txBox="1"/>
          <p:nvPr userDrawn="1"/>
        </p:nvSpPr>
        <p:spPr>
          <a:xfrm>
            <a:off x="457200" y="5943600"/>
            <a:ext cx="8454397" cy="246221"/>
          </a:xfrm>
          <a:prstGeom prst="rect">
            <a:avLst/>
          </a:prstGeom>
          <a:noFill/>
        </p:spPr>
        <p:txBody>
          <a:bodyPr wrap="square" lIns="0" rtlCol="0">
            <a:spAutoFit/>
          </a:bodyPr>
          <a:lstStyle/>
          <a:p>
            <a:pPr algn="ctr" defTabSz="861993">
              <a:buClr>
                <a:srgbClr val="585858"/>
              </a:buClr>
            </a:pPr>
            <a:r>
              <a:rPr lang="en-GB" sz="1000" kern="0" dirty="0">
                <a:solidFill>
                  <a:schemeClr val="bg1"/>
                </a:solidFill>
                <a:latin typeface="Arial" panose="020B0604020202020204" pitchFamily="34" charset="0"/>
                <a:cs typeface="Arial" panose="020B0604020202020204" pitchFamily="34" charset="0"/>
              </a:rPr>
              <a:t>Authorised and regulated by the Financial Conduct Authority (Financial Services Register number: 119207)</a:t>
            </a:r>
          </a:p>
        </p:txBody>
      </p:sp>
    </p:spTree>
    <p:extLst>
      <p:ext uri="{BB962C8B-B14F-4D97-AF65-F5344CB8AC3E}">
        <p14:creationId xmlns:p14="http://schemas.microsoft.com/office/powerpoint/2010/main" val="3827476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74027" y="828004"/>
            <a:ext cx="7957944" cy="338554"/>
          </a:xfrm>
          <a:prstGeom prst="rect">
            <a:avLst/>
          </a:prstGeom>
        </p:spPr>
        <p:txBody>
          <a:bodyPr wrap="square" lIns="0" tIns="0" rIns="0" bIns="0">
            <a:spAutoFit/>
          </a:bodyPr>
          <a:lstStyle>
            <a:lvl1pPr>
              <a:defRPr sz="2200" b="1" i="0">
                <a:solidFill>
                  <a:srgbClr val="29214A"/>
                </a:solidFill>
                <a:latin typeface="Muli-ExtraBold"/>
                <a:cs typeface="Muli-ExtraBold"/>
              </a:defRPr>
            </a:lvl1pPr>
          </a:lstStyle>
          <a:p>
            <a:endParaRPr/>
          </a:p>
        </p:txBody>
      </p:sp>
      <p:sp>
        <p:nvSpPr>
          <p:cNvPr id="3" name="Holder 3"/>
          <p:cNvSpPr>
            <a:spLocks noGrp="1"/>
          </p:cNvSpPr>
          <p:nvPr>
            <p:ph type="body" idx="1"/>
          </p:nvPr>
        </p:nvSpPr>
        <p:spPr>
          <a:xfrm>
            <a:off x="495300" y="1577340"/>
            <a:ext cx="8915400" cy="276999"/>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type="ftr" sz="quarter" idx="5"/>
          </p:nvPr>
        </p:nvSpPr>
        <p:spPr>
          <a:xfrm>
            <a:off x="3368040" y="6377942"/>
            <a:ext cx="316992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95300" y="6377942"/>
            <a:ext cx="2278380" cy="276999"/>
          </a:xfrm>
          <a:prstGeom prst="rect">
            <a:avLst/>
          </a:prstGeom>
        </p:spPr>
        <p:txBody>
          <a:bodyPr wrap="square" lIns="0" tIns="0" rIns="0" bIns="0">
            <a:spAutoFit/>
          </a:bodyPr>
          <a:lstStyle>
            <a:lvl1pPr algn="l">
              <a:defRPr>
                <a:solidFill>
                  <a:schemeClr val="tx1">
                    <a:tint val="75000"/>
                  </a:schemeClr>
                </a:solidFill>
              </a:defRPr>
            </a:lvl1pPr>
          </a:lstStyle>
          <a:p>
            <a:fld id="{A70FEC17-4C3F-4353-B99F-677C88761AA7}" type="datetime1">
              <a:rPr lang="en-US" smtClean="0"/>
              <a:t>7/7/20</a:t>
            </a:fld>
            <a:endParaRPr lang="en-US"/>
          </a:p>
        </p:txBody>
      </p:sp>
      <p:sp>
        <p:nvSpPr>
          <p:cNvPr id="6" name="Holder 6"/>
          <p:cNvSpPr>
            <a:spLocks noGrp="1"/>
          </p:cNvSpPr>
          <p:nvPr>
            <p:ph type="sldNum" sz="quarter" idx="7"/>
          </p:nvPr>
        </p:nvSpPr>
        <p:spPr>
          <a:xfrm>
            <a:off x="7132320" y="6377942"/>
            <a:ext cx="227838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90" r:id="rId1"/>
    <p:sldLayoutId id="2147483673" r:id="rId2"/>
    <p:sldLayoutId id="2147483691" r:id="rId3"/>
    <p:sldLayoutId id="2147483694" r:id="rId4"/>
    <p:sldLayoutId id="2147483695" r:id="rId5"/>
    <p:sldLayoutId id="2147483681" r:id="rId6"/>
    <p:sldLayoutId id="2147483692" r:id="rId7"/>
    <p:sldLayoutId id="2147483693" r:id="rId8"/>
  </p:sldLayoutIdLst>
  <p:hf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p:bodyStyle>
    <p:other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p:cNvSpPr>
            <a:spLocks noGrp="1"/>
          </p:cNvSpPr>
          <p:nvPr>
            <p:ph type="ctrTitle" hasCustomPrompt="1"/>
          </p:nvPr>
        </p:nvSpPr>
        <p:spPr>
          <a:xfrm>
            <a:off x="461005" y="5658316"/>
            <a:ext cx="8983992" cy="437684"/>
          </a:xfrm>
        </p:spPr>
        <p:txBody>
          <a:bodyPr/>
          <a:lstStyle/>
          <a:p>
            <a:r>
              <a:rPr/>
              <a:t>Hey this is my Slide Title</a:t>
            </a:r>
          </a:p>
        </p:txBody>
      </p:sp>
      <p:sp xmlns:a="http://schemas.openxmlformats.org/drawingml/2006/main" xmlns:r="http://schemas.openxmlformats.org/officeDocument/2006/relationships" xmlns:p="http://schemas.openxmlformats.org/presentationml/2006/main">
        <p:nvSpPr>
          <p:cNvPr id="3" name="Subtitle"/>
          <p:cNvSpPr>
            <a:spLocks noGrp="1"/>
          </p:cNvSpPr>
          <p:nvPr>
            <p:ph type="body" sz="quarter" idx="10" hasCustomPrompt="1"/>
          </p:nvPr>
        </p:nvSpPr>
        <p:spPr>
          <a:xfrm>
            <a:off x="461004" y="6114026"/>
            <a:ext cx="8983992" cy="307777"/>
          </a:xfrm>
        </p:spPr>
        <p:txBody>
          <a:bodyPr/>
          <a:lstStyle/>
          <a:p>
            <a:r>
              <a:rPr/>
              <a:t>Bob Sagamakis, CFA, CIO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p:cNvSpPr>
            <a:spLocks noGrp="1"/>
          </p:cNvSpPr>
          <p:nvPr>
            <p:ph type="title" hasCustomPrompt="1"/>
          </p:nvPr>
        </p:nvSpPr>
        <p:spPr>
          <a:xfrm>
            <a:off x="980497" y="636361"/>
            <a:ext cx="6276759" cy="369332"/>
          </a:xfrm>
        </p:spPr>
        <p:txBody>
          <a:bodyPr/>
          <a:lstStyle/>
          <a:p>
            <a:r>
              <a:rPr/>
              <a:t>Toto Analysis</a:t>
            </a:r>
          </a:p>
        </p:txBody>
      </p:sp>
      <p:sp xmlns:a="http://schemas.openxmlformats.org/drawingml/2006/main" xmlns:r="http://schemas.openxmlformats.org/officeDocument/2006/relationships" xmlns:p="http://schemas.openxmlformats.org/presentationml/2006/main">
        <p:nvSpPr>
          <p:cNvPr id="3" name="Subtitle"/>
          <p:cNvSpPr>
            <a:spLocks noGrp="1"/>
          </p:cNvSpPr>
          <p:nvPr>
            <p:ph type="body" sz="quarter" idx="11" hasCustomPrompt="1"/>
          </p:nvPr>
        </p:nvSpPr>
        <p:spPr>
          <a:xfrm>
            <a:off x="974028" y="1295400"/>
            <a:ext cx="8143624" cy="246221"/>
          </a:xfrm>
        </p:spPr>
        <p:txBody>
          <a:bodyPr/>
          <a:lstStyle/>
          <a:p>
            <a:r>
              <a:rPr/>
              <a:t>Cheap Assets Suggest Longer Living</a:t>
            </a:r>
          </a:p>
        </p:txBody>
      </p:sp>
      <p:sp xmlns:a="http://schemas.openxmlformats.org/drawingml/2006/main" xmlns:r="http://schemas.openxmlformats.org/officeDocument/2006/relationships" xmlns:p="http://schemas.openxmlformats.org/presentationml/2006/main">
        <p:nvSpPr>
          <p:cNvPr id="4" name="Content"/>
          <p:cNvSpPr>
            <a:spLocks noGrp="1"/>
          </p:cNvSpPr>
          <p:nvPr>
            <p:ph sz="quarter" idx="12" hasCustomPrompt="1"/>
          </p:nvPr>
        </p:nvSpPr>
        <p:spPr>
          <a:xfrm>
            <a:off x="974028" y="1770220"/>
            <a:ext cx="8143624" cy="1231106"/>
          </a:xfrm>
        </p:spPr>
        <p:txBody>
          <a:bodyPr/>
          <a:lstStyle/>
          <a:p>
            <a:r>
              <a:rPr/>
              <a:t>Line One</a:t>
            </a:r>
          </a:p>
          <a:p>
            <a:r>
              <a:rPr/>
              <a:t>	 Line Two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p:cNvSpPr>
            <a:spLocks noGrp="1"/>
          </p:cNvSpPr>
          <p:nvPr>
            <p:ph type="title" hasCustomPrompt="1"/>
          </p:nvPr>
        </p:nvSpPr>
        <p:spPr>
          <a:xfrm>
            <a:off x="980497" y="636361"/>
            <a:ext cx="6276759" cy="369332"/>
          </a:xfrm>
        </p:spPr>
        <p:txBody>
          <a:bodyPr/>
          <a:lstStyle/>
          <a:p>
            <a:r>
              <a:rPr/>
              <a:t>Mah bullets</a:t>
            </a:r>
          </a:p>
        </p:txBody>
      </p:sp>
      <p:sp xmlns:a="http://schemas.openxmlformats.org/drawingml/2006/main" xmlns:r="http://schemas.openxmlformats.org/officeDocument/2006/relationships" xmlns:p="http://schemas.openxmlformats.org/presentationml/2006/main">
        <p:nvSpPr>
          <p:cNvPr id="3" name="Content"/>
          <p:cNvSpPr>
            <a:spLocks noGrp="1"/>
          </p:cNvSpPr>
          <p:nvPr>
            <p:ph sz="quarter" idx="12" hasCustomPrompt="1"/>
          </p:nvPr>
        </p:nvSpPr>
        <p:spPr>
          <a:xfrm>
            <a:off x="974028" y="1770220"/>
            <a:ext cx="8143624" cy="1231106"/>
          </a:xfrm>
        </p:spPr>
        <p:txBody>
          <a:bodyPr/>
          <a:lstStyle/>
          <a:p>
            <a:pPr/>
            <a:r>
              <a:rPr/>
              <a:t>Level 1</a:t>
            </a:r>
          </a:p>
          <a:p>
            <a:pPr lvl="1"/>
            <a:r>
              <a:rPr/>
              <a:t>A</a:t>
            </a:r>
          </a:p>
          <a:p>
            <a:pPr lvl="1"/>
            <a:r>
              <a:rPr/>
              <a:t>B</a:t>
            </a:r>
          </a:p>
          <a:p>
            <a:pPr/>
            <a:r>
              <a:rPr/>
              <a:t>Level 2 is the place where i go</a:t>
            </a:r>
          </a:p>
          <a:p>
            <a:pPr lvl="1"/>
            <a:r>
              <a:rPr/>
              <a:t>yapers</a:t>
            </a:r>
          </a:p>
          <a:p>
            <a:pPr lvl="2"/>
            <a:r>
              <a:rPr/>
              <a:t>noop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p:cNvSpPr>
            <a:spLocks noGrp="1"/>
          </p:cNvSpPr>
          <p:nvPr>
            <p:ph type="title" hasCustomPrompt="1"/>
          </p:nvPr>
        </p:nvSpPr>
        <p:spPr>
          <a:xfrm>
            <a:off x="980497" y="636361"/>
            <a:ext cx="6276759" cy="369332"/>
          </a:xfrm>
        </p:spPr>
        <p:txBody>
          <a:bodyPr/>
          <a:lstStyle/>
          <a:p>
            <a:r>
              <a:rPr/>
              <a:t>Equity Returns</a:t>
            </a:r>
          </a:p>
        </p:txBody>
      </p:sp>
      <p:sp xmlns:a="http://schemas.openxmlformats.org/drawingml/2006/main" xmlns:r="http://schemas.openxmlformats.org/officeDocument/2006/relationships" xmlns:p="http://schemas.openxmlformats.org/presentationml/2006/main">
        <p:nvSpPr>
          <p:cNvPr id="3" name="Subtitle"/>
          <p:cNvSpPr>
            <a:spLocks noGrp="1"/>
          </p:cNvSpPr>
          <p:nvPr>
            <p:ph type="body" sz="quarter" idx="11" hasCustomPrompt="1"/>
          </p:nvPr>
        </p:nvSpPr>
        <p:spPr>
          <a:xfrm>
            <a:off x="974028" y="1166954"/>
            <a:ext cx="8143624" cy="246221"/>
          </a:xfrm>
        </p:spPr>
        <p:txBody>
          <a:bodyPr/>
          <a:lstStyle/>
          <a:p>
            <a:r>
              <a:rPr/>
              <a:t>Forward-Looking outcomes should differ from historic ones</a:t>
            </a:r>
          </a:p>
        </p:txBody>
      </p:sp>
      <p:sp xmlns:a="http://schemas.openxmlformats.org/drawingml/2006/main" xmlns:r="http://schemas.openxmlformats.org/officeDocument/2006/relationships" xmlns:p="http://schemas.openxmlformats.org/presentationml/2006/main">
        <p:nvSpPr>
          <p:cNvPr id="4" name="Content L"/>
          <p:cNvSpPr>
            <a:spLocks noGrp="1"/>
          </p:cNvSpPr>
          <p:nvPr>
            <p:ph sz="quarter" idx="12" hasCustomPrompt="1"/>
          </p:nvPr>
        </p:nvSpPr>
        <p:spPr>
          <a:xfrm>
            <a:off x="974028" y="1791002"/>
            <a:ext cx="3978972" cy="4328441"/>
          </a:xfrm>
        </p:spPr>
        <p:txBody>
          <a:bodyPr/>
          <a:lstStyle/>
          <a:p>
            <a:pPr/>
            <a:r>
              <a:rPr/>
              <a:t>I got sumpin to say</a:t>
            </a:r>
          </a:p>
          <a:p>
            <a:pPr lvl="1"/>
            <a:r>
              <a:rPr/>
              <a:t>US tended to outperform others in the past</a:t>
            </a:r>
          </a:p>
          <a:p>
            <a:pPr lvl="1"/>
            <a:r>
              <a:rPr/>
              <a:t>But world should do catchy</a:t>
            </a:r>
          </a:p>
          <a:p>
            <a:pPr/>
            <a:r>
              <a:rPr/>
              <a:t>Level 2 is the place where i go</a:t>
            </a:r>
          </a:p>
          <a:p>
            <a:pPr lvl="1"/>
            <a:r>
              <a:rPr/>
              <a:t>yapers</a:t>
            </a:r>
          </a:p>
          <a:p>
            <a:pPr lvl="2"/>
            <a:r>
              <a:rPr/>
              <a:t>noop</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5" name="Content R"/>
          <p:cNvGrpSpPr/>
          <p:nvPr/>
        </p:nvGrpSpPr>
        <p:grpSpPr>
          <a:xfrm>
            <a:off x="5138680" y="1791002"/>
            <a:ext cx="3978972" cy="4333061"/>
            <a:chOff x="5138680" y="1791002"/>
            <a:chExt cx="3978972" cy="4333061"/>
          </a:xfrm>
        </p:grpSpPr>
        <p:sp>
          <p:nvSpPr>
            <p:cNvPr id="6" name="rc3"/>
            <p:cNvSpPr/>
            <p:nvPr/>
          </p:nvSpPr>
          <p:spPr>
            <a:xfrm>
              <a:off x="5138680" y="1791001"/>
              <a:ext cx="3978971" cy="4333061"/>
            </a:xfrm>
            <a:prstGeom prst="rect">
              <a:avLst/>
            </a:prstGeom>
            <a:solidFill>
              <a:srgbClr val="FFFFFF">
                <a:alpha val="100000"/>
              </a:srgbClr>
            </a:solidFill>
            <a:ln w="9525" cap="rnd">
              <a:solidFill>
                <a:srgbClr val="FFFFFF">
                  <a:alpha val="100000"/>
                </a:srgbClr>
              </a:solidFill>
              <a:prstDash val="solid"/>
              <a:round/>
            </a:ln>
          </p:spPr>
          <p:txBody>
            <a:bodyPr/>
            <a:lstStyle/>
            <a:p/>
          </p:txBody>
        </p:sp>
        <p:sp>
          <p:nvSpPr>
            <p:cNvPr id="7" name="tx4"/>
            <p:cNvSpPr/>
            <p:nvPr/>
          </p:nvSpPr>
          <p:spPr>
            <a:xfrm>
              <a:off x="6234392" y="2062619"/>
              <a:ext cx="2153307" cy="166885"/>
            </a:xfrm>
            <a:prstGeom prst="rect">
              <a:avLst/>
            </a:prstGeom>
            <a:noFill/>
          </p:spPr>
          <p:txBody>
            <a:bodyPr lIns="0" rIns="0" tIns="0" bIns="0" anchorCtr="1" anchor="ctr" wrap="none"/>
            <a:lstStyle/>
            <a:p>
              <a:pPr algn="l" marL="0" marR="0" indent="0">
                <a:lnSpc>
                  <a:spcPts val="1439"/>
                </a:lnSpc>
                <a:spcBef>
                  <a:spcPts val="0"/>
                </a:spcBef>
                <a:spcAft>
                  <a:spcPts val="0"/>
                </a:spcAft>
              </a:pPr>
              <a:r>
                <a:rPr sz="1439" b="1">
                  <a:solidFill>
                    <a:srgbClr val="000000">
                      <a:alpha val="100000"/>
                    </a:srgbClr>
                  </a:solidFill>
                  <a:latin typeface="Arial"/>
                  <a:cs typeface="Arial"/>
                </a:rPr>
                <a:t>Histogram of rnorm(num)</a:t>
              </a:r>
            </a:p>
          </p:txBody>
        </p:sp>
        <p:sp>
          <p:nvSpPr>
            <p:cNvPr id="8" name="tx5"/>
            <p:cNvSpPr/>
            <p:nvPr/>
          </p:nvSpPr>
          <p:spPr>
            <a:xfrm>
              <a:off x="6913079" y="5743245"/>
              <a:ext cx="795932" cy="143073"/>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rnorm(num)</a:t>
              </a:r>
            </a:p>
          </p:txBody>
        </p:sp>
        <p:sp>
          <p:nvSpPr>
            <p:cNvPr id="9" name="tx6"/>
            <p:cNvSpPr/>
            <p:nvPr/>
          </p:nvSpPr>
          <p:spPr>
            <a:xfrm rot="-5400000">
              <a:off x="4872613" y="3795448"/>
              <a:ext cx="720030" cy="14128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Frequency</a:t>
              </a:r>
            </a:p>
          </p:txBody>
        </p:sp>
        <p:sp>
          <p:nvSpPr>
            <p:cNvPr id="10" name="pl7"/>
            <p:cNvSpPr/>
            <p:nvPr/>
          </p:nvSpPr>
          <p:spPr>
            <a:xfrm>
              <a:off x="5993862" y="5191375"/>
              <a:ext cx="2634366" cy="0"/>
            </a:xfrm>
            <a:custGeom>
              <a:avLst/>
              <a:pathLst>
                <a:path w="2634366" h="0">
                  <a:moveTo>
                    <a:pt x="0" y="0"/>
                  </a:moveTo>
                  <a:lnTo>
                    <a:pt x="2634366" y="0"/>
                  </a:lnTo>
                </a:path>
              </a:pathLst>
            </a:custGeom>
            <a:ln w="9525" cap="rnd">
              <a:solidFill>
                <a:srgbClr val="000000">
                  <a:alpha val="100000"/>
                </a:srgbClr>
              </a:solidFill>
              <a:prstDash val="solid"/>
              <a:round/>
            </a:ln>
          </p:spPr>
          <p:txBody>
            <a:bodyPr/>
            <a:lstStyle/>
            <a:p/>
          </p:txBody>
        </p:sp>
        <p:sp>
          <p:nvSpPr>
            <p:cNvPr id="11" name="pl8"/>
            <p:cNvSpPr/>
            <p:nvPr/>
          </p:nvSpPr>
          <p:spPr>
            <a:xfrm>
              <a:off x="5993862" y="5191375"/>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12" name="pl9"/>
            <p:cNvSpPr/>
            <p:nvPr/>
          </p:nvSpPr>
          <p:spPr>
            <a:xfrm>
              <a:off x="6520736" y="5191375"/>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13" name="pl10"/>
            <p:cNvSpPr/>
            <p:nvPr/>
          </p:nvSpPr>
          <p:spPr>
            <a:xfrm>
              <a:off x="7047609" y="5191375"/>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14" name="pl11"/>
            <p:cNvSpPr/>
            <p:nvPr/>
          </p:nvSpPr>
          <p:spPr>
            <a:xfrm>
              <a:off x="7574482" y="5191375"/>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15" name="pl12"/>
            <p:cNvSpPr/>
            <p:nvPr/>
          </p:nvSpPr>
          <p:spPr>
            <a:xfrm>
              <a:off x="8101356" y="5191375"/>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16" name="pl13"/>
            <p:cNvSpPr/>
            <p:nvPr/>
          </p:nvSpPr>
          <p:spPr>
            <a:xfrm>
              <a:off x="8628229" y="5191375"/>
              <a:ext cx="0" cy="91439"/>
            </a:xfrm>
            <a:custGeom>
              <a:avLst/>
              <a:pathLst>
                <a:path w="0" h="91439">
                  <a:moveTo>
                    <a:pt x="0" y="0"/>
                  </a:moveTo>
                  <a:lnTo>
                    <a:pt x="0" y="91439"/>
                  </a:lnTo>
                </a:path>
              </a:pathLst>
            </a:custGeom>
            <a:ln w="9525" cap="rnd">
              <a:solidFill>
                <a:srgbClr val="000000">
                  <a:alpha val="100000"/>
                </a:srgbClr>
              </a:solidFill>
              <a:prstDash val="solid"/>
              <a:round/>
            </a:ln>
          </p:spPr>
          <p:txBody>
            <a:bodyPr/>
            <a:lstStyle/>
            <a:p/>
          </p:txBody>
        </p:sp>
        <p:sp>
          <p:nvSpPr>
            <p:cNvPr id="17" name="tx14"/>
            <p:cNvSpPr/>
            <p:nvPr/>
          </p:nvSpPr>
          <p:spPr>
            <a:xfrm>
              <a:off x="5926108" y="5411021"/>
              <a:ext cx="135508" cy="10953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-2</a:t>
              </a:r>
            </a:p>
          </p:txBody>
        </p:sp>
        <p:sp>
          <p:nvSpPr>
            <p:cNvPr id="18" name="tx15"/>
            <p:cNvSpPr/>
            <p:nvPr/>
          </p:nvSpPr>
          <p:spPr>
            <a:xfrm>
              <a:off x="6452981" y="5411021"/>
              <a:ext cx="135508" cy="10953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-1</a:t>
              </a:r>
            </a:p>
          </p:txBody>
        </p:sp>
        <p:sp>
          <p:nvSpPr>
            <p:cNvPr id="19" name="tx16"/>
            <p:cNvSpPr/>
            <p:nvPr/>
          </p:nvSpPr>
          <p:spPr>
            <a:xfrm>
              <a:off x="7005230" y="5409235"/>
              <a:ext cx="84757" cy="111323"/>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0</a:t>
              </a:r>
            </a:p>
          </p:txBody>
        </p:sp>
        <p:sp>
          <p:nvSpPr>
            <p:cNvPr id="20" name="tx17"/>
            <p:cNvSpPr/>
            <p:nvPr/>
          </p:nvSpPr>
          <p:spPr>
            <a:xfrm>
              <a:off x="7532103" y="5411021"/>
              <a:ext cx="84757" cy="10953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1</a:t>
              </a:r>
            </a:p>
          </p:txBody>
        </p:sp>
        <p:sp>
          <p:nvSpPr>
            <p:cNvPr id="21" name="tx18"/>
            <p:cNvSpPr/>
            <p:nvPr/>
          </p:nvSpPr>
          <p:spPr>
            <a:xfrm>
              <a:off x="8058977" y="5411021"/>
              <a:ext cx="84757" cy="10953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2</a:t>
              </a:r>
            </a:p>
          </p:txBody>
        </p:sp>
        <p:sp>
          <p:nvSpPr>
            <p:cNvPr id="22" name="tx19"/>
            <p:cNvSpPr/>
            <p:nvPr/>
          </p:nvSpPr>
          <p:spPr>
            <a:xfrm>
              <a:off x="8585850" y="5409037"/>
              <a:ext cx="84757" cy="111521"/>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3</a:t>
              </a:r>
            </a:p>
          </p:txBody>
        </p:sp>
        <p:sp>
          <p:nvSpPr>
            <p:cNvPr id="23" name="pl20"/>
            <p:cNvSpPr/>
            <p:nvPr/>
          </p:nvSpPr>
          <p:spPr>
            <a:xfrm>
              <a:off x="5888487" y="2862090"/>
              <a:ext cx="0" cy="2231115"/>
            </a:xfrm>
            <a:custGeom>
              <a:avLst/>
              <a:pathLst>
                <a:path w="0" h="2231115">
                  <a:moveTo>
                    <a:pt x="0" y="2231115"/>
                  </a:moveTo>
                  <a:lnTo>
                    <a:pt x="0" y="0"/>
                  </a:lnTo>
                </a:path>
              </a:pathLst>
            </a:custGeom>
            <a:ln w="9525" cap="rnd">
              <a:solidFill>
                <a:srgbClr val="000000">
                  <a:alpha val="100000"/>
                </a:srgbClr>
              </a:solidFill>
              <a:prstDash val="solid"/>
              <a:round/>
            </a:ln>
          </p:spPr>
          <p:txBody>
            <a:bodyPr/>
            <a:lstStyle/>
            <a:p/>
          </p:txBody>
        </p:sp>
        <p:sp>
          <p:nvSpPr>
            <p:cNvPr id="24" name="pl21"/>
            <p:cNvSpPr/>
            <p:nvPr/>
          </p:nvSpPr>
          <p:spPr>
            <a:xfrm>
              <a:off x="5797047" y="5093205"/>
              <a:ext cx="91439" cy="0"/>
            </a:xfrm>
            <a:custGeom>
              <a:avLst/>
              <a:pathLst>
                <a:path w="91439" h="0">
                  <a:moveTo>
                    <a:pt x="91439" y="0"/>
                  </a:moveTo>
                  <a:lnTo>
                    <a:pt x="0" y="0"/>
                  </a:lnTo>
                </a:path>
              </a:pathLst>
            </a:custGeom>
            <a:ln w="9525" cap="rnd">
              <a:solidFill>
                <a:srgbClr val="000000">
                  <a:alpha val="100000"/>
                </a:srgbClr>
              </a:solidFill>
              <a:prstDash val="solid"/>
              <a:round/>
            </a:ln>
          </p:spPr>
          <p:txBody>
            <a:bodyPr/>
            <a:lstStyle/>
            <a:p/>
          </p:txBody>
        </p:sp>
        <p:sp>
          <p:nvSpPr>
            <p:cNvPr id="25" name="pl22"/>
            <p:cNvSpPr/>
            <p:nvPr/>
          </p:nvSpPr>
          <p:spPr>
            <a:xfrm>
              <a:off x="5797047" y="4646982"/>
              <a:ext cx="91439" cy="0"/>
            </a:xfrm>
            <a:custGeom>
              <a:avLst/>
              <a:pathLst>
                <a:path w="91439" h="0">
                  <a:moveTo>
                    <a:pt x="91439" y="0"/>
                  </a:moveTo>
                  <a:lnTo>
                    <a:pt x="0" y="0"/>
                  </a:lnTo>
                </a:path>
              </a:pathLst>
            </a:custGeom>
            <a:ln w="9525" cap="rnd">
              <a:solidFill>
                <a:srgbClr val="000000">
                  <a:alpha val="100000"/>
                </a:srgbClr>
              </a:solidFill>
              <a:prstDash val="solid"/>
              <a:round/>
            </a:ln>
          </p:spPr>
          <p:txBody>
            <a:bodyPr/>
            <a:lstStyle/>
            <a:p/>
          </p:txBody>
        </p:sp>
        <p:sp>
          <p:nvSpPr>
            <p:cNvPr id="26" name="pl23"/>
            <p:cNvSpPr/>
            <p:nvPr/>
          </p:nvSpPr>
          <p:spPr>
            <a:xfrm>
              <a:off x="5797047" y="4200759"/>
              <a:ext cx="91439" cy="0"/>
            </a:xfrm>
            <a:custGeom>
              <a:avLst/>
              <a:pathLst>
                <a:path w="91439" h="0">
                  <a:moveTo>
                    <a:pt x="91439" y="0"/>
                  </a:moveTo>
                  <a:lnTo>
                    <a:pt x="0" y="0"/>
                  </a:lnTo>
                </a:path>
              </a:pathLst>
            </a:custGeom>
            <a:ln w="9525" cap="rnd">
              <a:solidFill>
                <a:srgbClr val="000000">
                  <a:alpha val="100000"/>
                </a:srgbClr>
              </a:solidFill>
              <a:prstDash val="solid"/>
              <a:round/>
            </a:ln>
          </p:spPr>
          <p:txBody>
            <a:bodyPr/>
            <a:lstStyle/>
            <a:p/>
          </p:txBody>
        </p:sp>
        <p:sp>
          <p:nvSpPr>
            <p:cNvPr id="27" name="pl24"/>
            <p:cNvSpPr/>
            <p:nvPr/>
          </p:nvSpPr>
          <p:spPr>
            <a:xfrm>
              <a:off x="5797047" y="3754536"/>
              <a:ext cx="91439" cy="0"/>
            </a:xfrm>
            <a:custGeom>
              <a:avLst/>
              <a:pathLst>
                <a:path w="91439" h="0">
                  <a:moveTo>
                    <a:pt x="91439" y="0"/>
                  </a:moveTo>
                  <a:lnTo>
                    <a:pt x="0" y="0"/>
                  </a:lnTo>
                </a:path>
              </a:pathLst>
            </a:custGeom>
            <a:ln w="9525" cap="rnd">
              <a:solidFill>
                <a:srgbClr val="000000">
                  <a:alpha val="100000"/>
                </a:srgbClr>
              </a:solidFill>
              <a:prstDash val="solid"/>
              <a:round/>
            </a:ln>
          </p:spPr>
          <p:txBody>
            <a:bodyPr/>
            <a:lstStyle/>
            <a:p/>
          </p:txBody>
        </p:sp>
        <p:sp>
          <p:nvSpPr>
            <p:cNvPr id="28" name="pl25"/>
            <p:cNvSpPr/>
            <p:nvPr/>
          </p:nvSpPr>
          <p:spPr>
            <a:xfrm>
              <a:off x="5797047" y="3308313"/>
              <a:ext cx="91439" cy="0"/>
            </a:xfrm>
            <a:custGeom>
              <a:avLst/>
              <a:pathLst>
                <a:path w="91439" h="0">
                  <a:moveTo>
                    <a:pt x="91439" y="0"/>
                  </a:moveTo>
                  <a:lnTo>
                    <a:pt x="0" y="0"/>
                  </a:lnTo>
                </a:path>
              </a:pathLst>
            </a:custGeom>
            <a:ln w="9525" cap="rnd">
              <a:solidFill>
                <a:srgbClr val="000000">
                  <a:alpha val="100000"/>
                </a:srgbClr>
              </a:solidFill>
              <a:prstDash val="solid"/>
              <a:round/>
            </a:ln>
          </p:spPr>
          <p:txBody>
            <a:bodyPr/>
            <a:lstStyle/>
            <a:p/>
          </p:txBody>
        </p:sp>
        <p:sp>
          <p:nvSpPr>
            <p:cNvPr id="29" name="pl26"/>
            <p:cNvSpPr/>
            <p:nvPr/>
          </p:nvSpPr>
          <p:spPr>
            <a:xfrm>
              <a:off x="5797047" y="2862090"/>
              <a:ext cx="91439" cy="0"/>
            </a:xfrm>
            <a:custGeom>
              <a:avLst/>
              <a:pathLst>
                <a:path w="91439" h="0">
                  <a:moveTo>
                    <a:pt x="91439" y="0"/>
                  </a:moveTo>
                  <a:lnTo>
                    <a:pt x="0" y="0"/>
                  </a:lnTo>
                </a:path>
              </a:pathLst>
            </a:custGeom>
            <a:ln w="9525" cap="rnd">
              <a:solidFill>
                <a:srgbClr val="000000">
                  <a:alpha val="100000"/>
                </a:srgbClr>
              </a:solidFill>
              <a:prstDash val="solid"/>
              <a:round/>
            </a:ln>
          </p:spPr>
          <p:txBody>
            <a:bodyPr/>
            <a:lstStyle/>
            <a:p/>
          </p:txBody>
        </p:sp>
        <p:sp>
          <p:nvSpPr>
            <p:cNvPr id="30" name="tx27"/>
            <p:cNvSpPr/>
            <p:nvPr/>
          </p:nvSpPr>
          <p:spPr>
            <a:xfrm rot="-5400000">
              <a:off x="5570991" y="5037544"/>
              <a:ext cx="84757" cy="111323"/>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0</a:t>
              </a:r>
            </a:p>
          </p:txBody>
        </p:sp>
        <p:sp>
          <p:nvSpPr>
            <p:cNvPr id="31" name="tx28"/>
            <p:cNvSpPr/>
            <p:nvPr/>
          </p:nvSpPr>
          <p:spPr>
            <a:xfrm rot="-5400000">
              <a:off x="5571884" y="4592214"/>
              <a:ext cx="84757" cy="10953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2</a:t>
              </a:r>
            </a:p>
          </p:txBody>
        </p:sp>
        <p:sp>
          <p:nvSpPr>
            <p:cNvPr id="32" name="tx29"/>
            <p:cNvSpPr/>
            <p:nvPr/>
          </p:nvSpPr>
          <p:spPr>
            <a:xfrm rot="-5400000">
              <a:off x="5572082" y="4146189"/>
              <a:ext cx="84757" cy="109140"/>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4</a:t>
              </a:r>
            </a:p>
          </p:txBody>
        </p:sp>
        <p:sp>
          <p:nvSpPr>
            <p:cNvPr id="33" name="tx30"/>
            <p:cNvSpPr/>
            <p:nvPr/>
          </p:nvSpPr>
          <p:spPr>
            <a:xfrm rot="-5400000">
              <a:off x="5570991" y="3698875"/>
              <a:ext cx="84757" cy="111323"/>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6</a:t>
              </a:r>
            </a:p>
          </p:txBody>
        </p:sp>
        <p:sp>
          <p:nvSpPr>
            <p:cNvPr id="34" name="tx31"/>
            <p:cNvSpPr/>
            <p:nvPr/>
          </p:nvSpPr>
          <p:spPr>
            <a:xfrm rot="-5400000">
              <a:off x="5570991" y="3252651"/>
              <a:ext cx="84757" cy="111323"/>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8</a:t>
              </a:r>
            </a:p>
          </p:txBody>
        </p:sp>
        <p:sp>
          <p:nvSpPr>
            <p:cNvPr id="35" name="tx32"/>
            <p:cNvSpPr/>
            <p:nvPr/>
          </p:nvSpPr>
          <p:spPr>
            <a:xfrm rot="-5400000">
              <a:off x="5528612" y="2806428"/>
              <a:ext cx="169515" cy="111323"/>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0000">
                      <a:alpha val="100000"/>
                    </a:srgbClr>
                  </a:solidFill>
                  <a:latin typeface="Arial"/>
                  <a:cs typeface="Arial"/>
                </a:rPr>
                <a:t>10</a:t>
              </a:r>
            </a:p>
          </p:txBody>
        </p:sp>
        <p:sp>
          <p:nvSpPr>
            <p:cNvPr id="36" name="rc33"/>
            <p:cNvSpPr/>
            <p:nvPr/>
          </p:nvSpPr>
          <p:spPr>
            <a:xfrm>
              <a:off x="5993862" y="4423871"/>
              <a:ext cx="263436" cy="669334"/>
            </a:xfrm>
            <a:prstGeom prst="rect">
              <a:avLst/>
            </a:prstGeom>
            <a:ln w="9525" cap="rnd">
              <a:solidFill>
                <a:srgbClr val="000000">
                  <a:alpha val="100000"/>
                </a:srgbClr>
              </a:solidFill>
              <a:prstDash val="solid"/>
              <a:round/>
            </a:ln>
          </p:spPr>
          <p:txBody>
            <a:bodyPr/>
            <a:lstStyle/>
            <a:p/>
          </p:txBody>
        </p:sp>
        <p:sp>
          <p:nvSpPr>
            <p:cNvPr id="37" name="rc34"/>
            <p:cNvSpPr/>
            <p:nvPr/>
          </p:nvSpPr>
          <p:spPr>
            <a:xfrm>
              <a:off x="6257299" y="4646982"/>
              <a:ext cx="263436" cy="446223"/>
            </a:xfrm>
            <a:prstGeom prst="rect">
              <a:avLst/>
            </a:prstGeom>
            <a:ln w="9525" cap="rnd">
              <a:solidFill>
                <a:srgbClr val="000000">
                  <a:alpha val="100000"/>
                </a:srgbClr>
              </a:solidFill>
              <a:prstDash val="solid"/>
              <a:round/>
            </a:ln>
          </p:spPr>
          <p:txBody>
            <a:bodyPr/>
            <a:lstStyle/>
            <a:p/>
          </p:txBody>
        </p:sp>
        <p:sp>
          <p:nvSpPr>
            <p:cNvPr id="38" name="rc35"/>
            <p:cNvSpPr/>
            <p:nvPr/>
          </p:nvSpPr>
          <p:spPr>
            <a:xfrm>
              <a:off x="6520736" y="2638979"/>
              <a:ext cx="263436" cy="2454226"/>
            </a:xfrm>
            <a:prstGeom prst="rect">
              <a:avLst/>
            </a:prstGeom>
            <a:ln w="9525" cap="rnd">
              <a:solidFill>
                <a:srgbClr val="000000">
                  <a:alpha val="100000"/>
                </a:srgbClr>
              </a:solidFill>
              <a:prstDash val="solid"/>
              <a:round/>
            </a:ln>
          </p:spPr>
          <p:txBody>
            <a:bodyPr/>
            <a:lstStyle/>
            <a:p/>
          </p:txBody>
        </p:sp>
        <p:sp>
          <p:nvSpPr>
            <p:cNvPr id="39" name="rc36"/>
            <p:cNvSpPr/>
            <p:nvPr/>
          </p:nvSpPr>
          <p:spPr>
            <a:xfrm>
              <a:off x="6784172" y="3531425"/>
              <a:ext cx="263436" cy="1561780"/>
            </a:xfrm>
            <a:prstGeom prst="rect">
              <a:avLst/>
            </a:prstGeom>
            <a:ln w="9525" cap="rnd">
              <a:solidFill>
                <a:srgbClr val="000000">
                  <a:alpha val="100000"/>
                </a:srgbClr>
              </a:solidFill>
              <a:prstDash val="solid"/>
              <a:round/>
            </a:ln>
          </p:spPr>
          <p:txBody>
            <a:bodyPr/>
            <a:lstStyle/>
            <a:p/>
          </p:txBody>
        </p:sp>
        <p:sp>
          <p:nvSpPr>
            <p:cNvPr id="40" name="rc37"/>
            <p:cNvSpPr/>
            <p:nvPr/>
          </p:nvSpPr>
          <p:spPr>
            <a:xfrm>
              <a:off x="7047609" y="2638979"/>
              <a:ext cx="263436" cy="2454226"/>
            </a:xfrm>
            <a:prstGeom prst="rect">
              <a:avLst/>
            </a:prstGeom>
            <a:ln w="9525" cap="rnd">
              <a:solidFill>
                <a:srgbClr val="000000">
                  <a:alpha val="100000"/>
                </a:srgbClr>
              </a:solidFill>
              <a:prstDash val="solid"/>
              <a:round/>
            </a:ln>
          </p:spPr>
          <p:txBody>
            <a:bodyPr/>
            <a:lstStyle/>
            <a:p/>
          </p:txBody>
        </p:sp>
        <p:sp>
          <p:nvSpPr>
            <p:cNvPr id="41" name="rc38"/>
            <p:cNvSpPr/>
            <p:nvPr/>
          </p:nvSpPr>
          <p:spPr>
            <a:xfrm>
              <a:off x="7311046" y="3977648"/>
              <a:ext cx="263436" cy="1115557"/>
            </a:xfrm>
            <a:prstGeom prst="rect">
              <a:avLst/>
            </a:prstGeom>
            <a:ln w="9525" cap="rnd">
              <a:solidFill>
                <a:srgbClr val="000000">
                  <a:alpha val="100000"/>
                </a:srgbClr>
              </a:solidFill>
              <a:prstDash val="solid"/>
              <a:round/>
            </a:ln>
          </p:spPr>
          <p:txBody>
            <a:bodyPr/>
            <a:lstStyle/>
            <a:p/>
          </p:txBody>
        </p:sp>
        <p:sp>
          <p:nvSpPr>
            <p:cNvPr id="42" name="rc39"/>
            <p:cNvSpPr/>
            <p:nvPr/>
          </p:nvSpPr>
          <p:spPr>
            <a:xfrm>
              <a:off x="7574482" y="3977648"/>
              <a:ext cx="263436" cy="1115557"/>
            </a:xfrm>
            <a:prstGeom prst="rect">
              <a:avLst/>
            </a:prstGeom>
            <a:ln w="9525" cap="rnd">
              <a:solidFill>
                <a:srgbClr val="000000">
                  <a:alpha val="100000"/>
                </a:srgbClr>
              </a:solidFill>
              <a:prstDash val="solid"/>
              <a:round/>
            </a:ln>
          </p:spPr>
          <p:txBody>
            <a:bodyPr/>
            <a:lstStyle/>
            <a:p/>
          </p:txBody>
        </p:sp>
        <p:sp>
          <p:nvSpPr>
            <p:cNvPr id="43" name="rc40"/>
            <p:cNvSpPr/>
            <p:nvPr/>
          </p:nvSpPr>
          <p:spPr>
            <a:xfrm>
              <a:off x="7837919" y="4200759"/>
              <a:ext cx="263436" cy="892446"/>
            </a:xfrm>
            <a:prstGeom prst="rect">
              <a:avLst/>
            </a:prstGeom>
            <a:ln w="9525" cap="rnd">
              <a:solidFill>
                <a:srgbClr val="000000">
                  <a:alpha val="100000"/>
                </a:srgbClr>
              </a:solidFill>
              <a:prstDash val="solid"/>
              <a:round/>
            </a:ln>
          </p:spPr>
          <p:txBody>
            <a:bodyPr/>
            <a:lstStyle/>
            <a:p/>
          </p:txBody>
        </p:sp>
        <p:sp>
          <p:nvSpPr>
            <p:cNvPr id="44" name="rc41"/>
            <p:cNvSpPr/>
            <p:nvPr/>
          </p:nvSpPr>
          <p:spPr>
            <a:xfrm>
              <a:off x="8101356" y="4870094"/>
              <a:ext cx="263436" cy="223111"/>
            </a:xfrm>
            <a:prstGeom prst="rect">
              <a:avLst/>
            </a:prstGeom>
            <a:ln w="9525" cap="rnd">
              <a:solidFill>
                <a:srgbClr val="000000">
                  <a:alpha val="100000"/>
                </a:srgbClr>
              </a:solidFill>
              <a:prstDash val="solid"/>
              <a:round/>
            </a:ln>
          </p:spPr>
          <p:txBody>
            <a:bodyPr/>
            <a:lstStyle/>
            <a:p/>
          </p:txBody>
        </p:sp>
        <p:sp>
          <p:nvSpPr>
            <p:cNvPr id="45" name="rc42"/>
            <p:cNvSpPr/>
            <p:nvPr/>
          </p:nvSpPr>
          <p:spPr>
            <a:xfrm>
              <a:off x="8364792" y="4870094"/>
              <a:ext cx="263436" cy="223111"/>
            </a:xfrm>
            <a:prstGeom prst="rect">
              <a:avLst/>
            </a:prstGeom>
            <a:ln w="9525" cap="rnd">
              <a:solidFill>
                <a:srgbClr val="000000">
                  <a:alpha val="100000"/>
                </a:srgbClr>
              </a:solidFill>
              <a:prstDash val="solid"/>
              <a:round/>
            </a:ln>
          </p:spPr>
          <p:txBody>
            <a:bodyPr/>
            <a:lstStyle/>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CAIM">
      <a:dk1>
        <a:sysClr val="windowText" lastClr="000000"/>
      </a:dk1>
      <a:lt1>
        <a:sysClr val="window" lastClr="FFFFFF"/>
      </a:lt1>
      <a:dk2>
        <a:srgbClr val="1F497D"/>
      </a:dk2>
      <a:lt2>
        <a:srgbClr val="EEECE1"/>
      </a:lt2>
      <a:accent1>
        <a:srgbClr val="28264B"/>
      </a:accent1>
      <a:accent2>
        <a:srgbClr val="D12E28"/>
      </a:accent2>
      <a:accent3>
        <a:srgbClr val="878787"/>
      </a:accent3>
      <a:accent4>
        <a:srgbClr val="548BE9"/>
      </a:accent4>
      <a:accent5>
        <a:srgbClr val="B0B368"/>
      </a:accent5>
      <a:accent6>
        <a:srgbClr val="FFED8F"/>
      </a:accent6>
      <a:hlink>
        <a:srgbClr val="A1D5FF"/>
      </a:hlink>
      <a:folHlink>
        <a:srgbClr val="C6C6C6"/>
      </a:folHlink>
    </a:clrScheme>
    <a:fontScheme name="CA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88E5E138-DC31-445E-8373-159A2B532F35}" vid="{72724BF8-B4EC-4B36-A430-812CCC8655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054AEE84E7084E8F958703DBD89FC8" ma:contentTypeVersion="21" ma:contentTypeDescription="Create a new document." ma:contentTypeScope="" ma:versionID="e9840e3403498c30ea03c1213eeaec14">
  <xsd:schema xmlns:xsd="http://www.w3.org/2001/XMLSchema" xmlns:xs="http://www.w3.org/2001/XMLSchema" xmlns:p="http://schemas.microsoft.com/office/2006/metadata/properties" xmlns:ns1="http://schemas.microsoft.com/sharepoint/v3" xmlns:ns2="021c62b0-9890-41e9-8305-f0a5961398df" xmlns:ns3="101fed2c-7bad-407b-8586-123b7b05ba5a" targetNamespace="http://schemas.microsoft.com/office/2006/metadata/properties" ma:root="true" ma:fieldsID="7bc3560982ab2c56f0dc75c75226e375" ns1:_="" ns2:_="" ns3:_="">
    <xsd:import namespace="http://schemas.microsoft.com/sharepoint/v3"/>
    <xsd:import namespace="021c62b0-9890-41e9-8305-f0a5961398df"/>
    <xsd:import namespace="101fed2c-7bad-407b-8586-123b7b05ba5a"/>
    <xsd:element name="properties">
      <xsd:complexType>
        <xsd:sequence>
          <xsd:element name="documentManagement">
            <xsd:complexType>
              <xsd:all>
                <xsd:element ref="ns2:TaxKeywordTaxHTField" minOccurs="0"/>
                <xsd:element ref="ns2:TaxCatchAll" minOccurs="0"/>
                <xsd:element ref="ns1:AverageRating" minOccurs="0"/>
                <xsd:element ref="ns1:RatingCount" minOccurs="0"/>
                <xsd:element ref="ns1:RatedBy" minOccurs="0"/>
                <xsd:element ref="ns1:Ratings" minOccurs="0"/>
                <xsd:element ref="ns1:LikesCount" minOccurs="0"/>
                <xsd:element ref="ns1:LikedBy"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3:MediaServiceGenerationTime" minOccurs="0"/>
                <xsd:element ref="ns3:MediaServiceEventHashCod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1" nillable="true" ma:displayName="Rating (0-5)" ma:decimals="2" ma:description="Average value of all the ratings that have been submitted" ma:internalName="AverageRating" ma:readOnly="true">
      <xsd:simpleType>
        <xsd:restriction base="dms:Number"/>
      </xsd:simpleType>
    </xsd:element>
    <xsd:element name="RatingCount" ma:index="12" nillable="true" ma:displayName="Number of Ratings" ma:decimals="0" ma:description="Number of ratings submitted" ma:internalName="RatingCount" ma:readOnly="true">
      <xsd:simpleType>
        <xsd:restriction base="dms:Number"/>
      </xsd:simpleType>
    </xsd:element>
    <xsd:element name="RatedBy" ma:index="13"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4" nillable="true" ma:displayName="User ratings" ma:description="User ratings for the item" ma:hidden="true" ma:internalName="Ratings">
      <xsd:simpleType>
        <xsd:restriction base="dms:Note"/>
      </xsd:simpleType>
    </xsd:element>
    <xsd:element name="LikesCount" ma:index="15" nillable="true" ma:displayName="Number of Likes" ma:internalName="LikesCount">
      <xsd:simpleType>
        <xsd:restriction base="dms:Unknown"/>
      </xsd:simpleType>
    </xsd:element>
    <xsd:element name="LikedBy" ma:index="1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21c62b0-9890-41e9-8305-f0a5961398df"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755afceb-e9ce-43a4-9218-6e4fe0052354"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a0658bb5-ddb5-48e2-ac09-93b07481e5f7}" ma:internalName="TaxCatchAll" ma:showField="CatchAllData" ma:web="021c62b0-9890-41e9-8305-f0a5961398df">
      <xsd:complexType>
        <xsd:complexContent>
          <xsd:extension base="dms:MultiChoiceLookup">
            <xsd:sequence>
              <xsd:element name="Value" type="dms:Lookup" maxOccurs="unbounded" minOccurs="0" nillable="true"/>
            </xsd:sequence>
          </xsd:extension>
        </xsd:complexContent>
      </xsd:complexType>
    </xsd:element>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01fed2c-7bad-407b-8586-123b7b05ba5a" elementFormDefault="qualified">
    <xsd:import namespace="http://schemas.microsoft.com/office/2006/documentManagement/types"/>
    <xsd:import namespace="http://schemas.microsoft.com/office/infopath/2007/PartnerControls"/>
    <xsd:element name="MediaServiceMetadata" ma:index="17" nillable="true" ma:displayName="MediaServiceMetadata" ma:hidden="true" ma:internalName="MediaServiceMetadata" ma:readOnly="true">
      <xsd:simpleType>
        <xsd:restriction base="dms:Note"/>
      </xsd:simpleType>
    </xsd:element>
    <xsd:element name="MediaServiceFastMetadata" ma:index="18" nillable="true" ma:displayName="MediaServiceFastMetadata" ma:hidden="true" ma:internalName="MediaServiceFastMetadata" ma:readOnly="true">
      <xsd:simpleType>
        <xsd:restriction base="dms:Note"/>
      </xsd:simpleType>
    </xsd:element>
    <xsd:element name="MediaServiceAutoTags" ma:index="19" nillable="true" ma:displayName="Tags" ma:internalName="MediaServiceAutoTags"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edBy xmlns="http://schemas.microsoft.com/sharepoint/v3">
      <UserInfo>
        <DisplayName/>
        <AccountId xsi:nil="true"/>
        <AccountType/>
      </UserInfo>
    </RatedBy>
    <TaxCatchAll xmlns="021c62b0-9890-41e9-8305-f0a5961398df"/>
    <TaxKeywordTaxHTField xmlns="021c62b0-9890-41e9-8305-f0a5961398df">
      <Terms xmlns="http://schemas.microsoft.com/office/infopath/2007/PartnerControls"/>
    </TaxKeywordTaxHTField>
    <Ratings xmlns="http://schemas.microsoft.com/sharepoint/v3" xsi:nil="true"/>
    <LikedBy xmlns="http://schemas.microsoft.com/sharepoint/v3">
      <UserInfo>
        <DisplayName/>
        <AccountId xsi:nil="true"/>
        <AccountType/>
      </UserInfo>
    </LikedBy>
  </documentManagement>
</p:properties>
</file>

<file path=customXml/itemProps1.xml><?xml version="1.0" encoding="utf-8"?>
<ds:datastoreItem xmlns:ds="http://schemas.openxmlformats.org/officeDocument/2006/customXml" ds:itemID="{DB6B43A2-2E72-406F-B3AA-766628D358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21c62b0-9890-41e9-8305-f0a5961398df"/>
    <ds:schemaRef ds:uri="101fed2c-7bad-407b-8586-123b7b05ba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3F9DE2-FCB2-4E80-9BFC-B89C04193DD5}">
  <ds:schemaRefs>
    <ds:schemaRef ds:uri="http://schemas.microsoft.com/sharepoint/v3/contenttype/forms"/>
  </ds:schemaRefs>
</ds:datastoreItem>
</file>

<file path=customXml/itemProps3.xml><?xml version="1.0" encoding="utf-8"?>
<ds:datastoreItem xmlns:ds="http://schemas.openxmlformats.org/officeDocument/2006/customXml" ds:itemID="{DBF754BE-F3B6-417A-B2EF-8997A7BDF39B}">
  <ds:schemaRefs>
    <ds:schemaRef ds:uri="http://schemas.microsoft.com/sharepoint/v3"/>
    <ds:schemaRef ds:uri="http://purl.org/dc/term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101fed2c-7bad-407b-8586-123b7b05ba5a"/>
    <ds:schemaRef ds:uri="021c62b0-9890-41e9-8305-f0a5961398d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CAIM Master A4_v3</Template>
  <TotalTime>132</TotalTime>
  <Words>0</Words>
  <Application>Microsoft Macintosh PowerPoint</Application>
  <PresentationFormat>A4 Paper (210x297 mm)</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Arial</vt:lpstr>
      <vt:lpstr>Calibri</vt:lpstr>
      <vt:lpstr>Muli</vt:lpstr>
      <vt:lpstr>Muli-ExtraBold</vt:lpstr>
      <vt:lpstr>Office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Grava, Roberts</dc:creator>
  <cp:lastModifiedBy>robertsgrava</cp:lastModifiedBy>
  <cp:revision>26</cp:revision>
  <dcterms:created xsi:type="dcterms:W3CDTF">2020-07-06T14:30:24Z</dcterms:created>
  <dcterms:modified xsi:type="dcterms:W3CDTF">2020-07-09T09:55:41Z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2019-05-31T00:00:00Z</vt:filetime>
  </property>
  <property fmtid="{D5CDD505-2E9C-101B-9397-08002B2CF9AE}" pid="3" name="Creator">
    <vt:lpwstr>Adobe Illustrator CC 23.0 (Macintosh)</vt:lpwstr>
  </property>
  <property fmtid="{D5CDD505-2E9C-101B-9397-08002B2CF9AE}" pid="4" name="LastSaved">
    <vt:filetime>2019-05-31T00:00:00Z</vt:filetime>
  </property>
  <property fmtid="{D5CDD505-2E9C-101B-9397-08002B2CF9AE}" pid="5" name="TaxKeyword">
    <vt:lpwstr/>
  </property>
  <property fmtid="{D5CDD505-2E9C-101B-9397-08002B2CF9AE}" pid="6" name="ContentTypeId">
    <vt:lpwstr>0x010100C6054AEE84E7084E8F958703DBD89FC8</vt:lpwstr>
  </property>
</Properties>
</file>