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6"/>
  </p:notesMasterIdLst>
  <p:sldIdLst xmlns:a="http://schemas.openxmlformats.org/drawingml/2006/main" xmlns:r="http://schemas.openxmlformats.org/officeDocument/2006/relationships" xmlns:p="http://schemas.openxmlformats.org/presentationml/2006/main">
    <p:sldId id="307" r:id="rId5"/>
    <p:sldId id="308" r:id="rId12"/>
  </p:sldIdLst>
  <p:sldSz cx="9906000" cy="6858000" type="A4"/>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yiga, Robinah" initials="NR" lastIdx="2" clrIdx="0">
    <p:extLst>
      <p:ext uri="{19B8F6BF-5375-455C-9EA6-DF929625EA0E}">
        <p15:presenceInfo xmlns:p15="http://schemas.microsoft.com/office/powerpoint/2012/main" userId="S::robinah.nayiga@crownagentsbank.com::b467cbf2-74f7-435d-a810-d39d61defa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64B"/>
    <a:srgbClr val="878787"/>
    <a:srgbClr val="DE1A13"/>
    <a:srgbClr val="DE1D17"/>
    <a:srgbClr val="B0B368"/>
    <a:srgbClr val="C6C6C6"/>
    <a:srgbClr val="BD1F1A"/>
    <a:srgbClr val="5F5A82"/>
    <a:srgbClr val="F18666"/>
    <a:srgbClr val="EB47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26" autoAdjust="0"/>
    <p:restoredTop sz="87547" autoAdjust="0"/>
  </p:normalViewPr>
  <p:slideViewPr>
    <p:cSldViewPr>
      <p:cViewPr varScale="1">
        <p:scale>
          <a:sx n="67" d="100"/>
          <a:sy n="67" d="100"/>
        </p:scale>
        <p:origin x="84" y="1062"/>
      </p:cViewPr>
      <p:guideLst/>
    </p:cSldViewPr>
  </p:slideViewPr>
  <p:outlineViewPr>
    <p:cViewPr>
      <p:scale>
        <a:sx n="33" d="100"/>
        <a:sy n="33" d="100"/>
      </p:scale>
      <p:origin x="0" y="-8478"/>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96" d="100"/>
          <a:sy n="96" d="100"/>
        </p:scale>
        <p:origin x="108" y="1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 Id="rId12"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B81D131-97C7-F14A-B7F7-F3BB137289EC}" type="datetimeFigureOut">
              <a:rPr lang="en-US" smtClean="0"/>
              <a:t>7/6/2020</a:t>
            </a:fld>
            <a:endParaRPr lang="en-US"/>
          </a:p>
        </p:txBody>
      </p:sp>
      <p:sp>
        <p:nvSpPr>
          <p:cNvPr id="4" name="Slide Image Placeholder 3"/>
          <p:cNvSpPr>
            <a:spLocks noGrp="1" noRot="1" noChangeAspect="1"/>
          </p:cNvSpPr>
          <p:nvPr>
            <p:ph type="sldImg" idx="2"/>
          </p:nvPr>
        </p:nvSpPr>
        <p:spPr>
          <a:xfrm>
            <a:off x="4424363" y="857250"/>
            <a:ext cx="3343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7ED6A2B-C5D1-3942-87C3-68664F63B478}" type="slidenum">
              <a:rPr lang="en-US" smtClean="0"/>
              <a:t>‹#›</a:t>
            </a:fld>
            <a:endParaRPr lang="en-US"/>
          </a:p>
        </p:txBody>
      </p:sp>
    </p:spTree>
    <p:extLst>
      <p:ext uri="{BB962C8B-B14F-4D97-AF65-F5344CB8AC3E}">
        <p14:creationId xmlns:p14="http://schemas.microsoft.com/office/powerpoint/2010/main" val="217313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4EE523-BEDD-4CC0-8261-7487AF42395B}"/>
              </a:ext>
            </a:extLst>
          </p:cNvPr>
          <p:cNvSpPr/>
          <p:nvPr userDrawn="1"/>
        </p:nvSpPr>
        <p:spPr>
          <a:xfrm>
            <a:off x="-76201" y="0"/>
            <a:ext cx="9982201" cy="6858000"/>
          </a:xfrm>
          <a:prstGeom prst="rect">
            <a:avLst/>
          </a:prstGeom>
          <a:solidFill>
            <a:srgbClr val="2826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8C685F36-1769-4436-AC60-58AFC72116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102088"/>
            <a:ext cx="9982200" cy="6653136"/>
          </a:xfrm>
          <a:prstGeom prst="rect">
            <a:avLst/>
          </a:prstGeom>
        </p:spPr>
      </p:pic>
      <p:sp>
        <p:nvSpPr>
          <p:cNvPr id="12" name="Rectangle 11">
            <a:extLst>
              <a:ext uri="{FF2B5EF4-FFF2-40B4-BE49-F238E27FC236}">
                <a16:creationId xmlns:a16="http://schemas.microsoft.com/office/drawing/2014/main" id="{37745B06-8B94-4AB8-863C-1269A873A74F}"/>
              </a:ext>
            </a:extLst>
          </p:cNvPr>
          <p:cNvSpPr/>
          <p:nvPr userDrawn="1"/>
        </p:nvSpPr>
        <p:spPr>
          <a:xfrm rot="10800000">
            <a:off x="-76200" y="4419605"/>
            <a:ext cx="9982200" cy="2438394"/>
          </a:xfrm>
          <a:prstGeom prst="rect">
            <a:avLst/>
          </a:prstGeom>
          <a:gradFill>
            <a:gsLst>
              <a:gs pos="23000">
                <a:srgbClr val="28264B"/>
              </a:gs>
              <a:gs pos="100000">
                <a:srgbClr val="28264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B54A83A3-B583-4A48-9545-AD0308F149F8}"/>
              </a:ext>
            </a:extLst>
          </p:cNvPr>
          <p:cNvSpPr/>
          <p:nvPr userDrawn="1"/>
        </p:nvSpPr>
        <p:spPr>
          <a:xfrm>
            <a:off x="-76200" y="-1"/>
            <a:ext cx="9982200" cy="2438394"/>
          </a:xfrm>
          <a:prstGeom prst="rect">
            <a:avLst/>
          </a:prstGeom>
          <a:gradFill>
            <a:gsLst>
              <a:gs pos="23000">
                <a:srgbClr val="28264B"/>
              </a:gs>
              <a:gs pos="100000">
                <a:srgbClr val="28264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bk object 22">
            <a:extLst>
              <a:ext uri="{FF2B5EF4-FFF2-40B4-BE49-F238E27FC236}">
                <a16:creationId xmlns:a16="http://schemas.microsoft.com/office/drawing/2014/main" id="{F9755F95-7D3C-4CAB-BE69-1CE668760B23}"/>
              </a:ext>
            </a:extLst>
          </p:cNvPr>
          <p:cNvSpPr/>
          <p:nvPr userDrawn="1"/>
        </p:nvSpPr>
        <p:spPr>
          <a:xfrm>
            <a:off x="484907" y="5486400"/>
            <a:ext cx="9421535" cy="0"/>
          </a:xfrm>
          <a:custGeom>
            <a:avLst/>
            <a:gdLst/>
            <a:ahLst/>
            <a:cxnLst/>
            <a:rect l="l" t="t" r="r" b="b"/>
            <a:pathLst>
              <a:path w="11595735">
                <a:moveTo>
                  <a:pt x="0" y="0"/>
                </a:moveTo>
                <a:lnTo>
                  <a:pt x="11595193" y="0"/>
                </a:lnTo>
              </a:path>
            </a:pathLst>
          </a:custGeom>
          <a:ln w="40487">
            <a:solidFill>
              <a:srgbClr val="BD1F1A"/>
            </a:solidFill>
          </a:ln>
        </p:spPr>
        <p:txBody>
          <a:bodyPr wrap="square" lIns="0" tIns="0" rIns="0" bIns="0" rtlCol="0"/>
          <a:lstStyle/>
          <a:p>
            <a:endParaRPr sz="1463"/>
          </a:p>
        </p:txBody>
      </p:sp>
      <p:sp>
        <p:nvSpPr>
          <p:cNvPr id="10" name="Holder 2">
            <a:extLst>
              <a:ext uri="{FF2B5EF4-FFF2-40B4-BE49-F238E27FC236}">
                <a16:creationId xmlns:a16="http://schemas.microsoft.com/office/drawing/2014/main" id="{527E1552-E90D-4F57-96D1-C05313AFBBA3}"/>
              </a:ext>
            </a:extLst>
          </p:cNvPr>
          <p:cNvSpPr>
            <a:spLocks noGrp="1"/>
          </p:cNvSpPr>
          <p:nvPr>
            <p:ph type="ctrTitle"/>
          </p:nvPr>
        </p:nvSpPr>
        <p:spPr>
          <a:xfrm>
            <a:off x="461005" y="5658316"/>
            <a:ext cx="8983992" cy="437684"/>
          </a:xfrm>
          <a:prstGeom prst="rect">
            <a:avLst/>
          </a:prstGeom>
        </p:spPr>
        <p:txBody>
          <a:bodyPr wrap="square" lIns="0" tIns="0" rIns="0" bIns="0">
            <a:spAutoFit/>
          </a:bodyPr>
          <a:lstStyle>
            <a:lvl1pPr>
              <a:defRPr sz="2844" b="1" i="0" kern="1200" spc="12">
                <a:solidFill>
                  <a:srgbClr val="FFFFFF"/>
                </a:solidFill>
                <a:latin typeface="Arial" panose="020B0604020202020204" pitchFamily="34" charset="0"/>
                <a:ea typeface="+mn-ea"/>
                <a:cs typeface="Arial" panose="020B0604020202020204" pitchFamily="34" charset="0"/>
              </a:defRPr>
            </a:lvl1pPr>
          </a:lstStyle>
          <a:p>
            <a:r>
              <a:rPr lang="en-US"/>
              <a:t>Click to edit Master title style</a:t>
            </a:r>
            <a:endParaRPr dirty="0"/>
          </a:p>
        </p:txBody>
      </p:sp>
      <p:pic>
        <p:nvPicPr>
          <p:cNvPr id="5" name="Picture 4" descr="A close up of a logo&#10;&#10;Description automatically generated">
            <a:extLst>
              <a:ext uri="{FF2B5EF4-FFF2-40B4-BE49-F238E27FC236}">
                <a16:creationId xmlns:a16="http://schemas.microsoft.com/office/drawing/2014/main" id="{84FC5449-A0C9-4F75-B10F-E468F32C8A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680" y="307275"/>
            <a:ext cx="4356000" cy="1070949"/>
          </a:xfrm>
          <a:prstGeom prst="rect">
            <a:avLst/>
          </a:prstGeom>
        </p:spPr>
      </p:pic>
      <p:sp>
        <p:nvSpPr>
          <p:cNvPr id="9" name="Text Placeholder 4">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61004" y="6114026"/>
            <a:ext cx="8983992" cy="307777"/>
          </a:xfrm>
        </p:spPr>
        <p:txBody>
          <a:bodyPr/>
          <a:lstStyle>
            <a:lvl1pPr>
              <a:defRPr sz="20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Click to edit subtitle</a:t>
            </a:r>
          </a:p>
        </p:txBody>
      </p:sp>
    </p:spTree>
    <p:extLst>
      <p:ext uri="{BB962C8B-B14F-4D97-AF65-F5344CB8AC3E}">
        <p14:creationId xmlns:p14="http://schemas.microsoft.com/office/powerpoint/2010/main" val="8237358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7" name="bk object 22">
            <a:extLst>
              <a:ext uri="{FF2B5EF4-FFF2-40B4-BE49-F238E27FC236}">
                <a16:creationId xmlns:a16="http://schemas.microsoft.com/office/drawing/2014/main" id="{26A22AB0-FB72-484D-B73A-BF451E2C4244}"/>
              </a:ext>
            </a:extLst>
          </p:cNvPr>
          <p:cNvSpPr/>
          <p:nvPr userDrawn="1"/>
        </p:nvSpPr>
        <p:spPr>
          <a:xfrm>
            <a:off x="484907" y="4953600"/>
            <a:ext cx="9421535" cy="0"/>
          </a:xfrm>
          <a:custGeom>
            <a:avLst/>
            <a:gdLst/>
            <a:ahLst/>
            <a:cxnLst/>
            <a:rect l="l" t="t" r="r" b="b"/>
            <a:pathLst>
              <a:path w="11595735">
                <a:moveTo>
                  <a:pt x="0" y="0"/>
                </a:moveTo>
                <a:lnTo>
                  <a:pt x="11595193" y="0"/>
                </a:lnTo>
              </a:path>
            </a:pathLst>
          </a:custGeom>
          <a:ln w="40487">
            <a:solidFill>
              <a:srgbClr val="BD1F1A"/>
            </a:solidFill>
          </a:ln>
        </p:spPr>
        <p:txBody>
          <a:bodyPr wrap="square" lIns="0" tIns="0" rIns="0" bIns="0" rtlCol="0"/>
          <a:lstStyle/>
          <a:p>
            <a:endParaRPr sz="1463"/>
          </a:p>
        </p:txBody>
      </p:sp>
      <p:sp>
        <p:nvSpPr>
          <p:cNvPr id="8" name="bk object 23">
            <a:extLst>
              <a:ext uri="{FF2B5EF4-FFF2-40B4-BE49-F238E27FC236}">
                <a16:creationId xmlns:a16="http://schemas.microsoft.com/office/drawing/2014/main" id="{B0D89275-B296-384C-889C-473B79A8717F}"/>
              </a:ext>
            </a:extLst>
          </p:cNvPr>
          <p:cNvSpPr/>
          <p:nvPr userDrawn="1"/>
        </p:nvSpPr>
        <p:spPr>
          <a:xfrm>
            <a:off x="484912" y="6257667"/>
            <a:ext cx="9421535" cy="0"/>
          </a:xfrm>
          <a:custGeom>
            <a:avLst/>
            <a:gdLst/>
            <a:ahLst/>
            <a:cxnLst/>
            <a:rect l="l" t="t" r="r" b="b"/>
            <a:pathLst>
              <a:path w="11595735">
                <a:moveTo>
                  <a:pt x="0" y="0"/>
                </a:moveTo>
                <a:lnTo>
                  <a:pt x="11595186" y="0"/>
                </a:lnTo>
              </a:path>
            </a:pathLst>
          </a:custGeom>
          <a:ln w="40487">
            <a:solidFill>
              <a:srgbClr val="BD1F1A"/>
            </a:solidFill>
          </a:ln>
        </p:spPr>
        <p:txBody>
          <a:bodyPr wrap="square" lIns="0" tIns="0" rIns="0" bIns="0" rtlCol="0"/>
          <a:lstStyle/>
          <a:p>
            <a:endParaRPr sz="1463"/>
          </a:p>
        </p:txBody>
      </p:sp>
      <p:sp>
        <p:nvSpPr>
          <p:cNvPr id="11" name="Holder 2">
            <a:extLst>
              <a:ext uri="{FF2B5EF4-FFF2-40B4-BE49-F238E27FC236}">
                <a16:creationId xmlns:a16="http://schemas.microsoft.com/office/drawing/2014/main" id="{9C03145F-E33B-3C44-B284-2035F2FBB3D2}"/>
              </a:ext>
            </a:extLst>
          </p:cNvPr>
          <p:cNvSpPr>
            <a:spLocks noGrp="1"/>
          </p:cNvSpPr>
          <p:nvPr>
            <p:ph type="ctrTitle"/>
          </p:nvPr>
        </p:nvSpPr>
        <p:spPr>
          <a:xfrm>
            <a:off x="461005" y="5277600"/>
            <a:ext cx="8983992" cy="437684"/>
          </a:xfrm>
          <a:prstGeom prst="rect">
            <a:avLst/>
          </a:prstGeom>
        </p:spPr>
        <p:txBody>
          <a:bodyPr wrap="square" lIns="0" tIns="0" rIns="0" bIns="0">
            <a:spAutoFit/>
          </a:bodyPr>
          <a:lstStyle>
            <a:lvl1pPr>
              <a:defRPr sz="2844" b="1" i="0" kern="1200" spc="12">
                <a:solidFill>
                  <a:srgbClr val="28264B"/>
                </a:solidFill>
                <a:latin typeface="Arial" panose="020B0604020202020204" pitchFamily="34" charset="0"/>
                <a:ea typeface="+mn-ea"/>
                <a:cs typeface="Arial" panose="020B0604020202020204" pitchFamily="34" charset="0"/>
              </a:defRPr>
            </a:lvl1pPr>
          </a:lstStyle>
          <a:p>
            <a:r>
              <a:rPr lang="en-US" dirty="0"/>
              <a:t>Click to edit Master title style</a:t>
            </a:r>
            <a:endParaRPr dirty="0"/>
          </a:p>
        </p:txBody>
      </p:sp>
      <p:pic>
        <p:nvPicPr>
          <p:cNvPr id="3" name="Picture 2" descr="A picture containing truck, drawing&#10;&#10;Description automatically generated">
            <a:extLst>
              <a:ext uri="{FF2B5EF4-FFF2-40B4-BE49-F238E27FC236}">
                <a16:creationId xmlns:a16="http://schemas.microsoft.com/office/drawing/2014/main" id="{94433C0B-5DAE-40B2-B7D5-A8262C146E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72" y="332656"/>
            <a:ext cx="4356000" cy="1070950"/>
          </a:xfrm>
          <a:prstGeom prst="rect">
            <a:avLst/>
          </a:prstGeom>
        </p:spPr>
      </p:pic>
      <p:sp>
        <p:nvSpPr>
          <p:cNvPr id="6" name="Text Placeholder 4">
            <a:extLst>
              <a:ext uri="{FF2B5EF4-FFF2-40B4-BE49-F238E27FC236}">
                <a16:creationId xmlns:a16="http://schemas.microsoft.com/office/drawing/2014/main" id="{1CD2ADD2-34B6-42E7-AA60-516AD65E4350}"/>
              </a:ext>
            </a:extLst>
          </p:cNvPr>
          <p:cNvSpPr>
            <a:spLocks noGrp="1"/>
          </p:cNvSpPr>
          <p:nvPr>
            <p:ph type="body" sz="quarter" idx="10" hasCustomPrompt="1"/>
          </p:nvPr>
        </p:nvSpPr>
        <p:spPr>
          <a:xfrm>
            <a:off x="461004" y="5767633"/>
            <a:ext cx="8983992" cy="307777"/>
          </a:xfrm>
        </p:spPr>
        <p:txBody>
          <a:bodyPr/>
          <a:lstStyle>
            <a:lvl1pPr eaLnBrk="1" hangingPunct="1">
              <a:defRPr lang="en-US" sz="2000" b="1" i="0" kern="1200" spc="12" dirty="0" smtClean="0">
                <a:solidFill>
                  <a:srgbClr val="28264B"/>
                </a:solidFill>
                <a:latin typeface="Arial" panose="020B0604020202020204" pitchFamily="34" charset="0"/>
                <a:ea typeface="+mn-ea"/>
                <a:cs typeface="Arial" panose="020B0604020202020204" pitchFamily="34" charset="0"/>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Click to edit subtitle</a:t>
            </a:r>
          </a:p>
        </p:txBody>
      </p:sp>
    </p:spTree>
    <p:extLst>
      <p:ext uri="{BB962C8B-B14F-4D97-AF65-F5344CB8AC3E}">
        <p14:creationId xmlns:p14="http://schemas.microsoft.com/office/powerpoint/2010/main" val="301825502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ubtitle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3CE745D-10DF-4CF0-923E-918AD03EF225}"/>
              </a:ext>
            </a:extLst>
          </p:cNvPr>
          <p:cNvSpPr>
            <a:spLocks noGrp="1"/>
          </p:cNvSpPr>
          <p:nvPr>
            <p:ph sz="quarter" idx="12" hasCustomPrompt="1"/>
          </p:nvPr>
        </p:nvSpPr>
        <p:spPr>
          <a:xfrm>
            <a:off x="974028" y="1770220"/>
            <a:ext cx="8143624" cy="4349225"/>
          </a:xfrm>
        </p:spPr>
        <p:txBody>
          <a:bodyPr/>
          <a:lstStyle>
            <a:lvl1pPr>
              <a:defRPr sz="1600"/>
            </a:lvl1pPr>
            <a:lvl2pPr>
              <a:defRPr sz="1600"/>
            </a:lvl2pPr>
            <a:lvl3pPr>
              <a:defRPr sz="16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bk object 17"/>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32" name="Text Placeholder 7">
            <a:extLst>
              <a:ext uri="{FF2B5EF4-FFF2-40B4-BE49-F238E27FC236}">
                <a16:creationId xmlns:a16="http://schemas.microsoft.com/office/drawing/2014/main" id="{709F89E5-7B09-2943-B6C8-2548007A5B1C}"/>
              </a:ext>
            </a:extLst>
          </p:cNvPr>
          <p:cNvSpPr>
            <a:spLocks noGrp="1"/>
          </p:cNvSpPr>
          <p:nvPr>
            <p:ph type="body" sz="quarter" idx="11" hasCustomPrompt="1"/>
          </p:nvPr>
        </p:nvSpPr>
        <p:spPr>
          <a:xfrm>
            <a:off x="974028" y="1295400"/>
            <a:ext cx="8143624" cy="246221"/>
          </a:xfrm>
        </p:spPr>
        <p:txBody>
          <a:bodyPr/>
          <a:lstStyle>
            <a:lvl1pPr>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a:defRPr lang="en-GB" sz="1300" b="1" kern="1200" spc="4" dirty="0" smtClean="0">
                <a:solidFill>
                  <a:srgbClr val="BD1F1A"/>
                </a:solidFill>
                <a:latin typeface="Muli-ExtraBold"/>
                <a:ea typeface="+mn-ea"/>
                <a:cs typeface="Muli-ExtraBold"/>
              </a:defRPr>
            </a:lvl2pPr>
            <a:lvl3pPr>
              <a:defRPr lang="en-GB" sz="1300" b="1" kern="1200" spc="4" dirty="0" smtClean="0">
                <a:solidFill>
                  <a:srgbClr val="BD1F1A"/>
                </a:solidFill>
                <a:latin typeface="Muli-ExtraBold"/>
                <a:ea typeface="+mn-ea"/>
                <a:cs typeface="Muli-ExtraBold"/>
              </a:defRPr>
            </a:lvl3pPr>
            <a:lvl4pPr>
              <a:defRPr lang="en-GB" sz="1300" b="1" kern="1200" spc="4" dirty="0" smtClean="0">
                <a:solidFill>
                  <a:srgbClr val="BD1F1A"/>
                </a:solidFill>
                <a:latin typeface="Muli-ExtraBold"/>
                <a:ea typeface="+mn-ea"/>
                <a:cs typeface="Muli-ExtraBold"/>
              </a:defRPr>
            </a:lvl4pPr>
            <a:lvl5pPr>
              <a:defRPr lang="en-US" sz="1300" b="1" kern="1200" spc="4" dirty="0">
                <a:solidFill>
                  <a:srgbClr val="BD1F1A"/>
                </a:solidFill>
                <a:latin typeface="Muli-ExtraBold"/>
                <a:ea typeface="+mn-ea"/>
                <a:cs typeface="Muli-ExtraBold"/>
              </a:defRPr>
            </a:lvl5pPr>
          </a:lstStyle>
          <a:p>
            <a:pPr lvl="0"/>
            <a:r>
              <a:rPr lang="en-US" dirty="0"/>
              <a:t>Click to edit subtitle</a:t>
            </a:r>
          </a:p>
        </p:txBody>
      </p:sp>
      <p:sp>
        <p:nvSpPr>
          <p:cNvPr id="11" name="Holder 2">
            <a:extLst>
              <a:ext uri="{FF2B5EF4-FFF2-40B4-BE49-F238E27FC236}">
                <a16:creationId xmlns:a16="http://schemas.microsoft.com/office/drawing/2014/main" id="{E636EF81-6B92-40B3-8E30-807C59358D45}"/>
              </a:ext>
            </a:extLst>
          </p:cNvPr>
          <p:cNvSpPr>
            <a:spLocks noGrp="1"/>
          </p:cNvSpPr>
          <p:nvPr>
            <p:ph type="title" hasCustomPrompt="1"/>
          </p:nvPr>
        </p:nvSpPr>
        <p:spPr>
          <a:xfrm>
            <a:off x="980497" y="636361"/>
            <a:ext cx="6276759" cy="369332"/>
          </a:xfrm>
        </p:spPr>
        <p:txBody>
          <a:bodyPr lIns="0" tIns="0" rIns="0" bIns="0" anchor="b" anchorCtr="0"/>
          <a:lstStyle>
            <a:lvl1pPr>
              <a:defRPr sz="2400" b="0" i="0" spc="8" dirty="0">
                <a:solidFill>
                  <a:srgbClr val="29214A"/>
                </a:solidFill>
                <a:latin typeface="Arial" panose="020B0604020202020204" pitchFamily="34" charset="0"/>
                <a:ea typeface="+mj-ea"/>
                <a:cs typeface="Arial" panose="020B0604020202020204" pitchFamily="34" charset="0"/>
              </a:defRPr>
            </a:lvl1pPr>
          </a:lstStyle>
          <a:p>
            <a:r>
              <a:rPr lang="en-US" dirty="0"/>
              <a:t>Click to edit slide title</a:t>
            </a:r>
            <a:endParaRPr dirty="0"/>
          </a:p>
        </p:txBody>
      </p:sp>
      <p:pic>
        <p:nvPicPr>
          <p:cNvPr id="12" name="Picture 11"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bk object 18">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rgbClr val="DE1A13"/>
            </a:solidFill>
          </a:ln>
        </p:spPr>
        <p:txBody>
          <a:bodyPr wrap="square" lIns="0" tIns="0" rIns="0" bIns="0" rtlCol="0"/>
          <a:lstStyle/>
          <a:p>
            <a:endParaRPr sz="1800"/>
          </a:p>
        </p:txBody>
      </p:sp>
      <p:sp>
        <p:nvSpPr>
          <p:cNvPr id="10" name="object 3">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bk object 26">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rgbClr val="DE1A13"/>
            </a:solidFill>
          </a:ln>
        </p:spPr>
        <p:txBody>
          <a:bodyPr wrap="square" lIns="0" tIns="0" rIns="0" bIns="0" rtlCol="0"/>
          <a:lstStyle/>
          <a:p>
            <a:endParaRPr sz="1463" dirty="0"/>
          </a:p>
        </p:txBody>
      </p:sp>
      <p:sp>
        <p:nvSpPr>
          <p:cNvPr id="14" name="Holder 6">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7" name="Text Placeholder 6">
            <a:extLst>
              <a:ext uri="{FF2B5EF4-FFF2-40B4-BE49-F238E27FC236}">
                <a16:creationId xmlns:a16="http://schemas.microsoft.com/office/drawing/2014/main" id="{9BE14FFC-9F87-4A64-B207-C124B1076EE6}"/>
              </a:ext>
            </a:extLst>
          </p:cNvPr>
          <p:cNvSpPr>
            <a:spLocks noGrp="1"/>
          </p:cNvSpPr>
          <p:nvPr>
            <p:ph type="body" sz="quarter" idx="13" hasCustomPrompt="1"/>
          </p:nvPr>
        </p:nvSpPr>
        <p:spPr>
          <a:xfrm>
            <a:off x="974028" y="6179207"/>
            <a:ext cx="8143624" cy="320824"/>
          </a:xfrm>
        </p:spPr>
        <p:txBody>
          <a:bodyPr/>
          <a:lstStyle>
            <a:lvl1pPr>
              <a:defRPr sz="900"/>
            </a:lvl1pPr>
          </a:lstStyle>
          <a:p>
            <a:pPr lvl="0"/>
            <a:r>
              <a:rPr lang="en-US" dirty="0"/>
              <a:t>Source: CAIM</a:t>
            </a:r>
          </a:p>
        </p:txBody>
      </p:sp>
    </p:spTree>
    <p:extLst>
      <p:ext uri="{BB962C8B-B14F-4D97-AF65-F5344CB8AC3E}">
        <p14:creationId xmlns:p14="http://schemas.microsoft.com/office/powerpoint/2010/main" val="232559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Blank">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8" name="bk object 18">
            <a:extLst>
              <a:ext uri="{FF2B5EF4-FFF2-40B4-BE49-F238E27FC236}">
                <a16:creationId xmlns:a16="http://schemas.microsoft.com/office/drawing/2014/main" id="{AA64F495-CF3A-4AFB-AD3E-48093180FA35}"/>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rgbClr val="DE1A13"/>
            </a:solidFill>
          </a:ln>
        </p:spPr>
        <p:txBody>
          <a:bodyPr wrap="square" lIns="0" tIns="0" rIns="0" bIns="0" rtlCol="0"/>
          <a:lstStyle/>
          <a:p>
            <a:endParaRPr sz="1800"/>
          </a:p>
        </p:txBody>
      </p:sp>
      <p:pic>
        <p:nvPicPr>
          <p:cNvPr id="9" name="Picture 8" descr="A picture containing truck, drawing&#10;&#10;Description automatically generated">
            <a:extLst>
              <a:ext uri="{FF2B5EF4-FFF2-40B4-BE49-F238E27FC236}">
                <a16:creationId xmlns:a16="http://schemas.microsoft.com/office/drawing/2014/main" id="{ABA97C79-BB35-4452-8944-7C39F71232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1" name="Holder 2">
            <a:extLst>
              <a:ext uri="{FF2B5EF4-FFF2-40B4-BE49-F238E27FC236}">
                <a16:creationId xmlns:a16="http://schemas.microsoft.com/office/drawing/2014/main" id="{6F90E476-70BF-42CB-A10D-C958EDBF7B24}"/>
              </a:ext>
            </a:extLst>
          </p:cNvPr>
          <p:cNvSpPr>
            <a:spLocks noGrp="1"/>
          </p:cNvSpPr>
          <p:nvPr>
            <p:ph type="title" hasCustomPrompt="1"/>
          </p:nvPr>
        </p:nvSpPr>
        <p:spPr>
          <a:xfrm>
            <a:off x="980497" y="636361"/>
            <a:ext cx="6276759" cy="369332"/>
          </a:xfrm>
        </p:spPr>
        <p:txBody>
          <a:bodyPr lIns="0" tIns="0" rIns="0" bIns="0" anchor="b" anchorCtr="0"/>
          <a:lstStyle>
            <a:lvl1pPr>
              <a:defRPr sz="2400" b="0" i="0" spc="8" dirty="0">
                <a:solidFill>
                  <a:srgbClr val="29214A"/>
                </a:solidFill>
                <a:latin typeface="Arial" panose="020B0604020202020204" pitchFamily="34" charset="0"/>
                <a:ea typeface="+mj-ea"/>
                <a:cs typeface="Arial" panose="020B0604020202020204" pitchFamily="34" charset="0"/>
              </a:defRPr>
            </a:lvl1pPr>
          </a:lstStyle>
          <a:p>
            <a:r>
              <a:rPr lang="en-US" dirty="0"/>
              <a:t>Click to edit title</a:t>
            </a:r>
            <a:endParaRPr dirty="0"/>
          </a:p>
        </p:txBody>
      </p:sp>
      <p:sp>
        <p:nvSpPr>
          <p:cNvPr id="13" name="object 3">
            <a:extLst>
              <a:ext uri="{FF2B5EF4-FFF2-40B4-BE49-F238E27FC236}">
                <a16:creationId xmlns:a16="http://schemas.microsoft.com/office/drawing/2014/main" id="{F823E18D-DE3F-43CB-BCB8-C86E6C96D5BB}"/>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bk object 26">
            <a:extLst>
              <a:ext uri="{FF2B5EF4-FFF2-40B4-BE49-F238E27FC236}">
                <a16:creationId xmlns:a16="http://schemas.microsoft.com/office/drawing/2014/main" id="{30390E89-E3F9-428D-B6B7-258B0002B991}"/>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rgbClr val="DE1A13"/>
            </a:solidFill>
          </a:ln>
        </p:spPr>
        <p:txBody>
          <a:bodyPr wrap="square" lIns="0" tIns="0" rIns="0" bIns="0" rtlCol="0"/>
          <a:lstStyle/>
          <a:p>
            <a:endParaRPr sz="1463" dirty="0"/>
          </a:p>
        </p:txBody>
      </p:sp>
      <p:sp>
        <p:nvSpPr>
          <p:cNvPr id="10" name="Holder 6">
            <a:extLst>
              <a:ext uri="{FF2B5EF4-FFF2-40B4-BE49-F238E27FC236}">
                <a16:creationId xmlns:a16="http://schemas.microsoft.com/office/drawing/2014/main" id="{983ACC2C-78A5-4631-8DA6-7A42C67556D9}"/>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113208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28A0092B-C50C-407E-A947-70E740481C1C}">
                <a14:useLocalDpi xmlns:a14="http://schemas.microsoft.com/office/drawing/2010/main" val="0"/>
              </a:ext>
            </a:extLst>
          </a:blip>
          <a:srcRect t="40947" b="7379"/>
          <a:stretch/>
        </p:blipFill>
        <p:spPr>
          <a:xfrm>
            <a:off x="-2" y="2285997"/>
            <a:ext cx="9906002" cy="3124201"/>
          </a:xfrm>
          <a:prstGeom prst="rect">
            <a:avLst/>
          </a:prstGeom>
        </p:spPr>
      </p:pic>
      <p:sp>
        <p:nvSpPr>
          <p:cNvPr id="13" name="Rectangle 12">
            <a:extLst>
              <a:ext uri="{FF2B5EF4-FFF2-40B4-BE49-F238E27FC236}">
                <a16:creationId xmlns:a16="http://schemas.microsoft.com/office/drawing/2014/main" id="{F5B8FC14-1311-4784-AD0E-EC6AF7811891}"/>
              </a:ext>
            </a:extLst>
          </p:cNvPr>
          <p:cNvSpPr/>
          <p:nvPr userDrawn="1"/>
        </p:nvSpPr>
        <p:spPr>
          <a:xfrm rot="16200000">
            <a:off x="1181099" y="1104897"/>
            <a:ext cx="3124201" cy="5486402"/>
          </a:xfrm>
          <a:prstGeom prst="rect">
            <a:avLst/>
          </a:prstGeom>
          <a:gradFill>
            <a:gsLst>
              <a:gs pos="23000">
                <a:srgbClr val="28264B"/>
              </a:gs>
              <a:gs pos="100000">
                <a:srgbClr val="28264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Holder 2">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044434"/>
            <a:ext cx="6579298" cy="369332"/>
          </a:xfrm>
        </p:spPr>
        <p:txBody>
          <a:bodyPr lIns="0" tIns="0" rIns="0" bIns="0"/>
          <a:lstStyle>
            <a:lvl1pPr>
              <a:defRPr sz="2400" b="1" i="0" spc="8" dirty="0">
                <a:solidFill>
                  <a:schemeClr val="bg1"/>
                </a:solidFill>
                <a:latin typeface="Arial" panose="020B0604020202020204" pitchFamily="34" charset="0"/>
                <a:ea typeface="+mj-ea"/>
                <a:cs typeface="Arial" panose="020B0604020202020204" pitchFamily="34" charset="0"/>
              </a:defRPr>
            </a:lvl1pPr>
          </a:lstStyle>
          <a:p>
            <a:r>
              <a:rPr lang="en-US" dirty="0"/>
              <a:t>Click to edit section title</a:t>
            </a:r>
            <a:endParaRPr dirty="0"/>
          </a:p>
        </p:txBody>
      </p:sp>
      <p:sp>
        <p:nvSpPr>
          <p:cNvPr id="12" name="object 3">
            <a:extLst>
              <a:ext uri="{FF2B5EF4-FFF2-40B4-BE49-F238E27FC236}">
                <a16:creationId xmlns:a16="http://schemas.microsoft.com/office/drawing/2014/main" id="{D95578A3-B718-43FB-ABD3-99427DB02B18}"/>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5" name="Rectangle 4">
            <a:extLst>
              <a:ext uri="{FF2B5EF4-FFF2-40B4-BE49-F238E27FC236}">
                <a16:creationId xmlns:a16="http://schemas.microsoft.com/office/drawing/2014/main" id="{64DAF4AE-D5C4-47F9-B1F0-C56B2C2366CA}"/>
              </a:ext>
            </a:extLst>
          </p:cNvPr>
          <p:cNvSpPr/>
          <p:nvPr userDrawn="1"/>
        </p:nvSpPr>
        <p:spPr>
          <a:xfrm flipH="1">
            <a:off x="9798000" y="2285999"/>
            <a:ext cx="108000" cy="3124201"/>
          </a:xfrm>
          <a:prstGeom prst="rect">
            <a:avLst/>
          </a:prstGeom>
          <a:solidFill>
            <a:srgbClr val="DE1A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bk object 26">
            <a:extLst>
              <a:ext uri="{FF2B5EF4-FFF2-40B4-BE49-F238E27FC236}">
                <a16:creationId xmlns:a16="http://schemas.microsoft.com/office/drawing/2014/main" id="{2D074338-30F1-4FBE-963F-57A7E82365EE}"/>
              </a:ext>
            </a:extLst>
          </p:cNvPr>
          <p:cNvSpPr/>
          <p:nvPr userDrawn="1"/>
        </p:nvSpPr>
        <p:spPr>
          <a:xfrm flipV="1">
            <a:off x="1" y="6453336"/>
            <a:ext cx="7977335" cy="67600"/>
          </a:xfrm>
          <a:custGeom>
            <a:avLst/>
            <a:gdLst/>
            <a:ahLst/>
            <a:cxnLst/>
            <a:rect l="l" t="t" r="r" b="b"/>
            <a:pathLst>
              <a:path w="5758815">
                <a:moveTo>
                  <a:pt x="0" y="0"/>
                </a:moveTo>
                <a:lnTo>
                  <a:pt x="5758218" y="0"/>
                </a:lnTo>
              </a:path>
            </a:pathLst>
          </a:custGeom>
          <a:ln w="24765">
            <a:solidFill>
              <a:srgbClr val="DE1A13"/>
            </a:solidFill>
          </a:ln>
        </p:spPr>
        <p:txBody>
          <a:bodyPr wrap="square" lIns="0" tIns="0" rIns="0" bIns="0" rtlCol="0"/>
          <a:lstStyle/>
          <a:p>
            <a:endParaRPr sz="1463" dirty="0"/>
          </a:p>
        </p:txBody>
      </p:sp>
      <p:pic>
        <p:nvPicPr>
          <p:cNvPr id="10" name="Picture 9" descr="A picture containing truck, drawing&#10;&#10;Description automatically generated">
            <a:extLst>
              <a:ext uri="{FF2B5EF4-FFF2-40B4-BE49-F238E27FC236}">
                <a16:creationId xmlns:a16="http://schemas.microsoft.com/office/drawing/2014/main" id="{BC6AAD60-5CC4-4441-8933-10C55C069C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7336" y="6302438"/>
            <a:ext cx="1839097" cy="452154"/>
          </a:xfrm>
          <a:prstGeom prst="rect">
            <a:avLst/>
          </a:prstGeom>
        </p:spPr>
      </p:pic>
      <p:sp>
        <p:nvSpPr>
          <p:cNvPr id="11" name="Holder 6">
            <a:extLst>
              <a:ext uri="{FF2B5EF4-FFF2-40B4-BE49-F238E27FC236}">
                <a16:creationId xmlns:a16="http://schemas.microsoft.com/office/drawing/2014/main" id="{715DDD3B-96EB-4E43-BF4C-98A413B2E2CB}"/>
              </a:ext>
            </a:extLst>
          </p:cNvPr>
          <p:cNvSpPr>
            <a:spLocks noGrp="1"/>
          </p:cNvSpPr>
          <p:nvPr>
            <p:ph type="sldNum" sz="quarter" idx="7"/>
          </p:nvPr>
        </p:nvSpPr>
        <p:spPr>
          <a:xfrm>
            <a:off x="5698956"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36882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sclaimer">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pic>
        <p:nvPicPr>
          <p:cNvPr id="12" name="Picture 11"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bk object 18">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rgbClr val="DE1A13"/>
            </a:solidFill>
          </a:ln>
        </p:spPr>
        <p:txBody>
          <a:bodyPr wrap="square" lIns="0" tIns="0" rIns="0" bIns="0" rtlCol="0"/>
          <a:lstStyle/>
          <a:p>
            <a:endParaRPr sz="1800"/>
          </a:p>
        </p:txBody>
      </p:sp>
      <p:sp>
        <p:nvSpPr>
          <p:cNvPr id="10" name="object 3">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bk object 26">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rgbClr val="DE1A13"/>
            </a:solidFill>
          </a:ln>
        </p:spPr>
        <p:txBody>
          <a:bodyPr wrap="square" lIns="0" tIns="0" rIns="0" bIns="0" rtlCol="0"/>
          <a:lstStyle/>
          <a:p>
            <a:endParaRPr sz="1463" dirty="0"/>
          </a:p>
        </p:txBody>
      </p:sp>
      <p:sp>
        <p:nvSpPr>
          <p:cNvPr id="14" name="Holder 6">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16" name="Content Placeholder 6">
            <a:extLst>
              <a:ext uri="{FF2B5EF4-FFF2-40B4-BE49-F238E27FC236}">
                <a16:creationId xmlns:a16="http://schemas.microsoft.com/office/drawing/2014/main" id="{C250783A-015E-4BB0-81C4-F9F97DFF7F34}"/>
              </a:ext>
            </a:extLst>
          </p:cNvPr>
          <p:cNvSpPr txBox="1">
            <a:spLocks/>
          </p:cNvSpPr>
          <p:nvPr userDrawn="1"/>
        </p:nvSpPr>
        <p:spPr>
          <a:xfrm>
            <a:off x="980496" y="1666256"/>
            <a:ext cx="8001000" cy="412886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just"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Any views or opinions expressed are those of Crown Agents Investment Management Ltd and are subject to change due to market and other conditions and should not be taken as statements of policy or intent.</a:t>
            </a:r>
          </a:p>
          <a:p>
            <a:pPr algn="just"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Crown Agents Investment Management Ltd accept no liability for the impact of any decisions made based on the information provided in this publication.</a:t>
            </a:r>
          </a:p>
          <a:p>
            <a:pPr algn="just"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marL="266700" indent="-266700"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marL="266700" indent="-266700"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ctr" defTabSz="861993">
              <a:buClr>
                <a:srgbClr val="585858"/>
              </a:buClr>
            </a:pPr>
            <a:r>
              <a:rPr lang="en-GB" sz="1200" kern="0" dirty="0">
                <a:solidFill>
                  <a:srgbClr val="878787"/>
                </a:solidFill>
                <a:latin typeface="Arial" panose="020B0604020202020204" pitchFamily="34" charset="0"/>
                <a:cs typeface="Arial" panose="020B0604020202020204" pitchFamily="34" charset="0"/>
              </a:rPr>
              <a:t>Crown Agents Investment Management Limited. Registered in England &amp; Wales.</a:t>
            </a:r>
          </a:p>
          <a:p>
            <a:pPr algn="ctr" defTabSz="861993">
              <a:buClr>
                <a:srgbClr val="585858"/>
              </a:buClr>
            </a:pPr>
            <a:r>
              <a:rPr lang="en-GB" sz="1200" kern="0" dirty="0">
                <a:solidFill>
                  <a:srgbClr val="878787"/>
                </a:solidFill>
                <a:latin typeface="Arial" panose="020B0604020202020204" pitchFamily="34" charset="0"/>
                <a:cs typeface="Arial" panose="020B0604020202020204" pitchFamily="34" charset="0"/>
              </a:rPr>
              <a:t>No: 02169973. Vat Reg No: GB 340 679841.</a:t>
            </a:r>
          </a:p>
          <a:p>
            <a:pPr algn="ctr"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ctr" defTabSz="861993">
              <a:buClr>
                <a:srgbClr val="585858"/>
              </a:buClr>
            </a:pPr>
            <a:r>
              <a:rPr lang="en-GB" sz="1200" kern="0" dirty="0">
                <a:solidFill>
                  <a:srgbClr val="878787"/>
                </a:solidFill>
                <a:latin typeface="Arial" panose="020B0604020202020204" pitchFamily="34" charset="0"/>
                <a:cs typeface="Arial" panose="020B0604020202020204" pitchFamily="34" charset="0"/>
              </a:rPr>
              <a:t>Authorised and regulated by the Financial Conduct Authority (Financial Services Register number: 119207)</a:t>
            </a:r>
          </a:p>
          <a:p>
            <a:endParaRPr lang="en-GB" sz="1200" kern="0" dirty="0">
              <a:solidFill>
                <a:sysClr val="windowText" lastClr="000000"/>
              </a:solidFill>
              <a:latin typeface="Arial" panose="020B0604020202020204" pitchFamily="34" charset="0"/>
              <a:cs typeface="Arial" panose="020B0604020202020204" pitchFamily="34" charset="0"/>
            </a:endParaRPr>
          </a:p>
          <a:p>
            <a:endParaRPr lang="en-GB" sz="1200" kern="0" dirty="0">
              <a:solidFill>
                <a:sysClr val="windowText" lastClr="000000"/>
              </a:solidFill>
              <a:latin typeface="Arial" panose="020B0604020202020204" pitchFamily="34" charset="0"/>
              <a:cs typeface="Arial" panose="020B0604020202020204" pitchFamily="34" charset="0"/>
            </a:endParaRPr>
          </a:p>
        </p:txBody>
      </p:sp>
      <p:sp>
        <p:nvSpPr>
          <p:cNvPr id="18" name="Content Placeholder 6">
            <a:extLst>
              <a:ext uri="{FF2B5EF4-FFF2-40B4-BE49-F238E27FC236}">
                <a16:creationId xmlns:a16="http://schemas.microsoft.com/office/drawing/2014/main" id="{80FAB559-08E8-49B8-912A-450D1EC71F20}"/>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spc="8" dirty="0">
                <a:solidFill>
                  <a:srgbClr val="29214A"/>
                </a:solidFill>
                <a:latin typeface="Arial" panose="020B0604020202020204" pitchFamily="34" charset="0"/>
                <a:ea typeface="+mj-ea"/>
                <a:cs typeface="Arial" panose="020B0604020202020204" pitchFamily="34" charset="0"/>
              </a:rPr>
              <a:t>Disclaimer</a:t>
            </a:r>
          </a:p>
          <a:p>
            <a:endParaRPr lang="en-GB" sz="1200" kern="0" dirty="0">
              <a:solidFill>
                <a:sysClr val="windowText" lastClr="000000"/>
              </a:solidFill>
              <a:latin typeface="Arial" panose="020B0604020202020204" pitchFamily="34" charset="0"/>
              <a:cs typeface="Arial" panose="020B0604020202020204" pitchFamily="34" charset="0"/>
            </a:endParaRPr>
          </a:p>
          <a:p>
            <a:endParaRPr lang="en-GB" sz="1200" kern="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67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28264B"/>
        </a:solidFill>
        <a:effectLst/>
      </p:bgPr>
    </p:bg>
    <p:spTree>
      <p:nvGrpSpPr>
        <p:cNvPr id="1" name=""/>
        <p:cNvGrpSpPr/>
        <p:nvPr/>
      </p:nvGrpSpPr>
      <p:grpSpPr>
        <a:xfrm>
          <a:off x="0" y="0"/>
          <a:ext cx="0" cy="0"/>
          <a:chOff x="0" y="0"/>
          <a:chExt cx="0" cy="0"/>
        </a:xfrm>
      </p:grpSpPr>
      <p:sp>
        <p:nvSpPr>
          <p:cNvPr id="6" name="bk object 22">
            <a:extLst>
              <a:ext uri="{FF2B5EF4-FFF2-40B4-BE49-F238E27FC236}">
                <a16:creationId xmlns:a16="http://schemas.microsoft.com/office/drawing/2014/main" id="{7C8A749F-3BBB-49C4-A758-11B1FC8FB679}"/>
              </a:ext>
            </a:extLst>
          </p:cNvPr>
          <p:cNvSpPr/>
          <p:nvPr userDrawn="1"/>
        </p:nvSpPr>
        <p:spPr>
          <a:xfrm>
            <a:off x="484907" y="4953000"/>
            <a:ext cx="9421535" cy="0"/>
          </a:xfrm>
          <a:custGeom>
            <a:avLst/>
            <a:gdLst/>
            <a:ahLst/>
            <a:cxnLst/>
            <a:rect l="l" t="t" r="r" b="b"/>
            <a:pathLst>
              <a:path w="11595735">
                <a:moveTo>
                  <a:pt x="0" y="0"/>
                </a:moveTo>
                <a:lnTo>
                  <a:pt x="11595193" y="0"/>
                </a:lnTo>
              </a:path>
            </a:pathLst>
          </a:custGeom>
          <a:ln w="40487">
            <a:solidFill>
              <a:srgbClr val="BD1F1A"/>
            </a:solidFill>
          </a:ln>
        </p:spPr>
        <p:txBody>
          <a:bodyPr wrap="square" lIns="0" tIns="0" rIns="0" bIns="0" rtlCol="0"/>
          <a:lstStyle/>
          <a:p>
            <a:endParaRPr sz="1463"/>
          </a:p>
        </p:txBody>
      </p:sp>
      <p:sp>
        <p:nvSpPr>
          <p:cNvPr id="7" name="bk object 23">
            <a:extLst>
              <a:ext uri="{FF2B5EF4-FFF2-40B4-BE49-F238E27FC236}">
                <a16:creationId xmlns:a16="http://schemas.microsoft.com/office/drawing/2014/main" id="{53385F4D-7848-4B9F-9B22-78E080B4F82C}"/>
              </a:ext>
            </a:extLst>
          </p:cNvPr>
          <p:cNvSpPr/>
          <p:nvPr userDrawn="1"/>
        </p:nvSpPr>
        <p:spPr>
          <a:xfrm>
            <a:off x="484912" y="6257667"/>
            <a:ext cx="9421535" cy="0"/>
          </a:xfrm>
          <a:custGeom>
            <a:avLst/>
            <a:gdLst/>
            <a:ahLst/>
            <a:cxnLst/>
            <a:rect l="l" t="t" r="r" b="b"/>
            <a:pathLst>
              <a:path w="11595735">
                <a:moveTo>
                  <a:pt x="0" y="0"/>
                </a:moveTo>
                <a:lnTo>
                  <a:pt x="11595186" y="0"/>
                </a:lnTo>
              </a:path>
            </a:pathLst>
          </a:custGeom>
          <a:ln w="40487">
            <a:solidFill>
              <a:srgbClr val="BD1F1A"/>
            </a:solidFill>
          </a:ln>
        </p:spPr>
        <p:txBody>
          <a:bodyPr wrap="square" lIns="0" tIns="0" rIns="0" bIns="0" rtlCol="0"/>
          <a:lstStyle/>
          <a:p>
            <a:endParaRPr sz="1463"/>
          </a:p>
        </p:txBody>
      </p:sp>
      <p:pic>
        <p:nvPicPr>
          <p:cNvPr id="10" name="Picture 9" descr="A close up of a logo&#10;&#10;Description automatically generated">
            <a:extLst>
              <a:ext uri="{FF2B5EF4-FFF2-40B4-BE49-F238E27FC236}">
                <a16:creationId xmlns:a16="http://schemas.microsoft.com/office/drawing/2014/main" id="{A233BFD1-096A-4A8E-99A5-C98835B336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680" y="307275"/>
            <a:ext cx="4356000" cy="1070949"/>
          </a:xfrm>
          <a:prstGeom prst="rect">
            <a:avLst/>
          </a:prstGeom>
        </p:spPr>
      </p:pic>
      <p:sp>
        <p:nvSpPr>
          <p:cNvPr id="9" name="object 2">
            <a:extLst>
              <a:ext uri="{FF2B5EF4-FFF2-40B4-BE49-F238E27FC236}">
                <a16:creationId xmlns:a16="http://schemas.microsoft.com/office/drawing/2014/main" id="{4417115D-D1CD-4602-907A-E6BD418D51D8}"/>
              </a:ext>
            </a:extLst>
          </p:cNvPr>
          <p:cNvSpPr txBox="1"/>
          <p:nvPr userDrawn="1"/>
        </p:nvSpPr>
        <p:spPr>
          <a:xfrm>
            <a:off x="461004" y="5160612"/>
            <a:ext cx="2882271" cy="398266"/>
          </a:xfrm>
          <a:prstGeom prst="rect">
            <a:avLst/>
          </a:prstGeom>
        </p:spPr>
        <p:txBody>
          <a:bodyPr vert="horz" wrap="square" lIns="0" tIns="13414" rIns="0" bIns="0" rtlCol="0">
            <a:spAutoFit/>
          </a:bodyPr>
          <a:lstStyle/>
          <a:p>
            <a:pPr marL="10319">
              <a:lnSpc>
                <a:spcPts val="1471"/>
              </a:lnSpc>
            </a:pPr>
            <a:r>
              <a:rPr lang="en-GB" sz="1341" b="1" spc="16" dirty="0">
                <a:solidFill>
                  <a:schemeClr val="bg1"/>
                </a:solidFill>
                <a:latin typeface="Arial" panose="020B0604020202020204" pitchFamily="34" charset="0"/>
                <a:cs typeface="Arial" panose="020B0604020202020204" pitchFamily="34" charset="0"/>
              </a:rPr>
              <a:t>www.caiml.co.uk</a:t>
            </a:r>
          </a:p>
          <a:p>
            <a:pPr marL="10319">
              <a:lnSpc>
                <a:spcPts val="1471"/>
              </a:lnSpc>
            </a:pPr>
            <a:r>
              <a:rPr lang="en-GB" sz="1341" dirty="0">
                <a:solidFill>
                  <a:schemeClr val="bg1"/>
                </a:solidFill>
                <a:latin typeface="Arial" panose="020B0604020202020204" pitchFamily="34" charset="0"/>
                <a:cs typeface="Arial" panose="020B0604020202020204" pitchFamily="34" charset="0"/>
              </a:rPr>
              <a:t>enquiries@www.caiml.co.uk</a:t>
            </a:r>
            <a:endParaRPr sz="1341" dirty="0">
              <a:solidFill>
                <a:schemeClr val="bg1"/>
              </a:solidFill>
              <a:latin typeface="Arial" panose="020B0604020202020204" pitchFamily="34" charset="0"/>
              <a:cs typeface="Arial" panose="020B0604020202020204" pitchFamily="34" charset="0"/>
            </a:endParaRPr>
          </a:p>
        </p:txBody>
      </p:sp>
      <p:sp>
        <p:nvSpPr>
          <p:cNvPr id="11" name="object 2">
            <a:extLst>
              <a:ext uri="{FF2B5EF4-FFF2-40B4-BE49-F238E27FC236}">
                <a16:creationId xmlns:a16="http://schemas.microsoft.com/office/drawing/2014/main" id="{034AAFED-BEC5-41AB-A18D-7FDF6BADB66F}"/>
              </a:ext>
            </a:extLst>
          </p:cNvPr>
          <p:cNvSpPr txBox="1"/>
          <p:nvPr userDrawn="1"/>
        </p:nvSpPr>
        <p:spPr>
          <a:xfrm>
            <a:off x="3705534" y="5160612"/>
            <a:ext cx="2114243" cy="590626"/>
          </a:xfrm>
          <a:prstGeom prst="rect">
            <a:avLst/>
          </a:prstGeom>
        </p:spPr>
        <p:txBody>
          <a:bodyPr vert="horz" wrap="square" lIns="0" tIns="13414" rIns="0" bIns="0" rtlCol="0">
            <a:spAutoFit/>
          </a:bodyPr>
          <a:lstStyle/>
          <a:p>
            <a:pPr marL="10319">
              <a:lnSpc>
                <a:spcPts val="1471"/>
              </a:lnSpc>
            </a:pPr>
            <a:r>
              <a:rPr lang="en-GB" sz="1341" b="1" spc="16" dirty="0">
                <a:solidFill>
                  <a:schemeClr val="bg1"/>
                </a:solidFill>
                <a:latin typeface="Arial" panose="020B0604020202020204" pitchFamily="34" charset="0"/>
                <a:cs typeface="Arial" panose="020B0604020202020204" pitchFamily="34" charset="0"/>
              </a:rPr>
              <a:t>T: +44 (0)20 3903 2500</a:t>
            </a:r>
          </a:p>
          <a:p>
            <a:pPr marL="10319">
              <a:lnSpc>
                <a:spcPts val="1471"/>
              </a:lnSpc>
            </a:pPr>
            <a:endParaRPr lang="en-GB" sz="1341" b="1" spc="16" dirty="0">
              <a:solidFill>
                <a:schemeClr val="bg1"/>
              </a:solidFill>
              <a:latin typeface="Arial" panose="020B0604020202020204" pitchFamily="34" charset="0"/>
              <a:cs typeface="Arial" panose="020B0604020202020204" pitchFamily="34" charset="0"/>
            </a:endParaRPr>
          </a:p>
          <a:p>
            <a:pPr marL="10319">
              <a:lnSpc>
                <a:spcPts val="1471"/>
              </a:lnSpc>
            </a:pPr>
            <a:r>
              <a:rPr lang="en-GB" sz="1341" b="1" spc="16" dirty="0">
                <a:solidFill>
                  <a:schemeClr val="bg1"/>
                </a:solidFill>
                <a:latin typeface="Arial" panose="020B0604020202020204" pitchFamily="34" charset="0"/>
                <a:cs typeface="Arial" panose="020B0604020202020204" pitchFamily="34" charset="0"/>
              </a:rPr>
              <a:t>F: +44 (0)20 8661 6830</a:t>
            </a:r>
            <a:endParaRPr sz="1341" dirty="0">
              <a:solidFill>
                <a:schemeClr val="bg1"/>
              </a:solidFill>
              <a:latin typeface="Arial" panose="020B0604020202020204" pitchFamily="34" charset="0"/>
              <a:cs typeface="Arial" panose="020B0604020202020204" pitchFamily="34" charset="0"/>
            </a:endParaRPr>
          </a:p>
        </p:txBody>
      </p:sp>
      <p:sp>
        <p:nvSpPr>
          <p:cNvPr id="12" name="object 2">
            <a:extLst>
              <a:ext uri="{FF2B5EF4-FFF2-40B4-BE49-F238E27FC236}">
                <a16:creationId xmlns:a16="http://schemas.microsoft.com/office/drawing/2014/main" id="{9AFAF239-A536-4B81-A5ED-B2730289D195}"/>
              </a:ext>
            </a:extLst>
          </p:cNvPr>
          <p:cNvSpPr txBox="1"/>
          <p:nvPr userDrawn="1"/>
        </p:nvSpPr>
        <p:spPr>
          <a:xfrm>
            <a:off x="6395200" y="5160614"/>
            <a:ext cx="3049797" cy="590626"/>
          </a:xfrm>
          <a:prstGeom prst="rect">
            <a:avLst/>
          </a:prstGeom>
        </p:spPr>
        <p:txBody>
          <a:bodyPr vert="horz" wrap="square" lIns="0" tIns="13414" rIns="0" bIns="0" rtlCol="0">
            <a:spAutoFit/>
          </a:bodyPr>
          <a:lstStyle/>
          <a:p>
            <a:pPr marL="10319">
              <a:lnSpc>
                <a:spcPts val="1471"/>
              </a:lnSpc>
            </a:pPr>
            <a:r>
              <a:rPr lang="en-GB" sz="1341" dirty="0">
                <a:solidFill>
                  <a:schemeClr val="bg1"/>
                </a:solidFill>
                <a:latin typeface="Arial" panose="020B0604020202020204" pitchFamily="34" charset="0"/>
                <a:cs typeface="Arial" panose="020B0604020202020204" pitchFamily="34" charset="0"/>
              </a:rPr>
              <a:t>Quadrant House, The Quadrant,</a:t>
            </a:r>
          </a:p>
          <a:p>
            <a:pPr marL="10319">
              <a:lnSpc>
                <a:spcPts val="1471"/>
              </a:lnSpc>
            </a:pPr>
            <a:r>
              <a:rPr lang="en-GB" sz="1341" dirty="0">
                <a:solidFill>
                  <a:schemeClr val="bg1"/>
                </a:solidFill>
                <a:latin typeface="Arial" panose="020B0604020202020204" pitchFamily="34" charset="0"/>
                <a:cs typeface="Arial" panose="020B0604020202020204" pitchFamily="34" charset="0"/>
              </a:rPr>
              <a:t>Sutton SM2 5AS </a:t>
            </a:r>
          </a:p>
          <a:p>
            <a:pPr marL="10319">
              <a:lnSpc>
                <a:spcPts val="1471"/>
              </a:lnSpc>
            </a:pPr>
            <a:r>
              <a:rPr lang="en-GB" sz="1341" dirty="0">
                <a:solidFill>
                  <a:schemeClr val="bg1"/>
                </a:solidFill>
                <a:latin typeface="Arial" panose="020B0604020202020204" pitchFamily="34" charset="0"/>
                <a:cs typeface="Arial" panose="020B0604020202020204" pitchFamily="34" charset="0"/>
              </a:rPr>
              <a:t>United Kingdom</a:t>
            </a:r>
          </a:p>
        </p:txBody>
      </p:sp>
      <p:sp>
        <p:nvSpPr>
          <p:cNvPr id="13" name="TextBox 12">
            <a:extLst>
              <a:ext uri="{FF2B5EF4-FFF2-40B4-BE49-F238E27FC236}">
                <a16:creationId xmlns:a16="http://schemas.microsoft.com/office/drawing/2014/main" id="{94F202A5-6B34-4047-92D1-B19808E154CC}"/>
              </a:ext>
            </a:extLst>
          </p:cNvPr>
          <p:cNvSpPr txBox="1"/>
          <p:nvPr userDrawn="1"/>
        </p:nvSpPr>
        <p:spPr>
          <a:xfrm>
            <a:off x="457200" y="5943600"/>
            <a:ext cx="8454397" cy="246221"/>
          </a:xfrm>
          <a:prstGeom prst="rect">
            <a:avLst/>
          </a:prstGeom>
          <a:noFill/>
        </p:spPr>
        <p:txBody>
          <a:bodyPr wrap="square" lIns="0" rtlCol="0">
            <a:spAutoFit/>
          </a:bodyPr>
          <a:lstStyle/>
          <a:p>
            <a:pPr algn="ctr" defTabSz="861993">
              <a:buClr>
                <a:srgbClr val="585858"/>
              </a:buClr>
            </a:pPr>
            <a:r>
              <a:rPr lang="en-GB" sz="1000" kern="0" dirty="0">
                <a:solidFill>
                  <a:schemeClr val="bg1"/>
                </a:solidFill>
                <a:latin typeface="Arial" panose="020B0604020202020204" pitchFamily="34" charset="0"/>
                <a:cs typeface="Arial" panose="020B0604020202020204" pitchFamily="34" charset="0"/>
              </a:rPr>
              <a:t>Authorised and regulated by the Financial Conduct Authority (Financial Services Register number: 119207)</a:t>
            </a:r>
          </a:p>
        </p:txBody>
      </p:sp>
    </p:spTree>
    <p:extLst>
      <p:ext uri="{BB962C8B-B14F-4D97-AF65-F5344CB8AC3E}">
        <p14:creationId xmlns:p14="http://schemas.microsoft.com/office/powerpoint/2010/main" val="382747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74027" y="828004"/>
            <a:ext cx="7957944" cy="338554"/>
          </a:xfrm>
          <a:prstGeom prst="rect">
            <a:avLst/>
          </a:prstGeom>
        </p:spPr>
        <p:txBody>
          <a:bodyPr wrap="square" lIns="0" tIns="0" rIns="0" bIns="0">
            <a:spAutoFit/>
          </a:bodyPr>
          <a:lstStyle>
            <a:lvl1pPr>
              <a:defRPr sz="2200" b="1" i="0">
                <a:solidFill>
                  <a:srgbClr val="29214A"/>
                </a:solidFill>
                <a:latin typeface="Muli-ExtraBold"/>
                <a:cs typeface="Muli-ExtraBold"/>
              </a:defRPr>
            </a:lvl1pPr>
          </a:lstStyle>
          <a:p>
            <a:endParaRPr/>
          </a:p>
        </p:txBody>
      </p:sp>
      <p:sp>
        <p:nvSpPr>
          <p:cNvPr id="3" name="Holder 3"/>
          <p:cNvSpPr>
            <a:spLocks noGrp="1"/>
          </p:cNvSpPr>
          <p:nvPr>
            <p:ph type="body" idx="1"/>
          </p:nvPr>
        </p:nvSpPr>
        <p:spPr>
          <a:xfrm>
            <a:off x="495300" y="1577340"/>
            <a:ext cx="8915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68040" y="6377942"/>
            <a:ext cx="316992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2"/>
            <a:ext cx="2278380" cy="276999"/>
          </a:xfrm>
          <a:prstGeom prst="rect">
            <a:avLst/>
          </a:prstGeom>
        </p:spPr>
        <p:txBody>
          <a:bodyPr wrap="square" lIns="0" tIns="0" rIns="0" bIns="0">
            <a:spAutoFit/>
          </a:bodyPr>
          <a:lstStyle>
            <a:lvl1pPr algn="l">
              <a:defRPr>
                <a:solidFill>
                  <a:schemeClr val="tx1">
                    <a:tint val="75000"/>
                  </a:schemeClr>
                </a:solidFill>
              </a:defRPr>
            </a:lvl1pPr>
          </a:lstStyle>
          <a:p>
            <a:fld id="{A70FEC17-4C3F-4353-B99F-677C88761AA7}" type="datetime1">
              <a:rPr lang="en-US" smtClean="0"/>
              <a:t>7/6/2020</a:t>
            </a:fld>
            <a:endParaRPr lang="en-US"/>
          </a:p>
        </p:txBody>
      </p:sp>
      <p:sp>
        <p:nvSpPr>
          <p:cNvPr id="6" name="Holder 6"/>
          <p:cNvSpPr>
            <a:spLocks noGrp="1"/>
          </p:cNvSpPr>
          <p:nvPr>
            <p:ph type="sldNum" sz="quarter" idx="7"/>
          </p:nvPr>
        </p:nvSpPr>
        <p:spPr>
          <a:xfrm>
            <a:off x="7132320" y="6377942"/>
            <a:ext cx="227838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90" r:id="rId1"/>
    <p:sldLayoutId id="2147483673" r:id="rId2"/>
    <p:sldLayoutId id="2147483691" r:id="rId3"/>
    <p:sldLayoutId id="2147483672" r:id="rId4"/>
    <p:sldLayoutId id="2147483681" r:id="rId5"/>
    <p:sldLayoutId id="2147483692" r:id="rId6"/>
    <p:sldLayoutId id="2147483693" r:id="rId7"/>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p:bodyStyle>
    <p:other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610-D921-4822-856D-6A03AAF1C0B3}"/>
              </a:ext>
            </a:extLst>
          </p:cNvPr>
          <p:cNvSpPr>
            <a:spLocks noGrp="1"/>
          </p:cNvSpPr>
          <p:nvPr>
            <p:ph type="ctrTitle"/>
          </p:nvPr>
        </p:nvSpPr>
        <p:spPr/>
        <p:txBody>
          <a:bodyPr/>
          <a:lstStyle/>
          <a:p>
            <a:endParaRPr lang="en-GB"/>
          </a:p>
        </p:txBody>
      </p:sp>
      <p:sp>
        <p:nvSpPr>
          <p:cNvPr id="3" name="Text Placeholder 2">
            <a:extLst>
              <a:ext uri="{FF2B5EF4-FFF2-40B4-BE49-F238E27FC236}">
                <a16:creationId xmlns:a16="http://schemas.microsoft.com/office/drawing/2014/main" id="{212961F4-C230-4827-B5C7-7001E8418F08}"/>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50935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Holder 2"/>
          <p:cNvSpPr>
            <a:spLocks noGrp="1"/>
          </p:cNvSpPr>
          <p:nvPr>
            <p:ph type="ctrTitle"/>
          </p:nvPr>
        </p:nvSpPr>
        <p:spPr>
          <a:xfrm>
            <a:off x="461005" y="5658316"/>
            <a:ext cx="8983992" cy="437684"/>
          </a:xfrm>
        </p:spPr>
        <p:txBody>
          <a:bodyPr/>
          <a:lstStyle/>
          <a:p>
            <a:r>
              <a:rPr/>
              <a:t>Hey this is my Slide Title</a:t>
            </a:r>
          </a:p>
        </p:txBody>
      </p:sp>
      <p:sp xmlns:a="http://schemas.openxmlformats.org/drawingml/2006/main" xmlns:r="http://schemas.openxmlformats.org/officeDocument/2006/relationships" xmlns:p="http://schemas.openxmlformats.org/presentationml/2006/main">
        <p:nvSpPr>
          <p:cNvPr id="3" name="bk object 22"/>
          <p:cNvSpPr>
            <a:spLocks noGrp="1"/>
          </p:cNvSpPr>
          <p:nvPr>
            <p:ph/>
          </p:nvPr>
        </p:nvSpPr>
        <p:spPr>
          <a:xfrm>
            <a:off x="484907" y="5486400"/>
            <a:ext cx="9421535" cy="0"/>
          </a:xfrm>
        </p:spPr>
        <p:txBody>
          <a:bodyPr/>
          <a:lstStyle/>
          <a:p>
            <a:r>
              <a:rPr/>
              <a:t>Text buddy</a:t>
            </a:r>
          </a:p>
          <a:p>
            <a:r>
              <a:rPr/>
              <a:t>is this another line?</a:t>
            </a:r>
          </a:p>
          <a:p>
            <a:r>
              <a:rPr/>
              <a:t>	 how about a tab</a:t>
            </a:r>
          </a:p>
        </p:txBody>
      </p:sp>
    </p:spTree>
  </p:cSld>
  <p:clrMapOvr>
    <a:masterClrMapping/>
  </p:clrMapOvr>
</p:sld>
</file>

<file path=ppt/theme/theme1.xml><?xml version="1.0" encoding="utf-8"?>
<a:theme xmlns:a="http://schemas.openxmlformats.org/drawingml/2006/main" name="Office Theme">
  <a:themeElements>
    <a:clrScheme name="CAIM">
      <a:dk1>
        <a:sysClr val="windowText" lastClr="000000"/>
      </a:dk1>
      <a:lt1>
        <a:sysClr val="window" lastClr="FFFFFF"/>
      </a:lt1>
      <a:dk2>
        <a:srgbClr val="1F497D"/>
      </a:dk2>
      <a:lt2>
        <a:srgbClr val="EEECE1"/>
      </a:lt2>
      <a:accent1>
        <a:srgbClr val="28264B"/>
      </a:accent1>
      <a:accent2>
        <a:srgbClr val="D12E28"/>
      </a:accent2>
      <a:accent3>
        <a:srgbClr val="878787"/>
      </a:accent3>
      <a:accent4>
        <a:srgbClr val="548BE9"/>
      </a:accent4>
      <a:accent5>
        <a:srgbClr val="B0B368"/>
      </a:accent5>
      <a:accent6>
        <a:srgbClr val="FFED8F"/>
      </a:accent6>
      <a:hlink>
        <a:srgbClr val="A1D5FF"/>
      </a:hlink>
      <a:folHlink>
        <a:srgbClr val="C6C6C6"/>
      </a:folHlink>
    </a:clrScheme>
    <a:fontScheme name="C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88E5E138-DC31-445E-8373-159A2B532F35}" vid="{72724BF8-B4EC-4B36-A430-812CCC8655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054AEE84E7084E8F958703DBD89FC8" ma:contentTypeVersion="21" ma:contentTypeDescription="Create a new document." ma:contentTypeScope="" ma:versionID="e9840e3403498c30ea03c1213eeaec14">
  <xsd:schema xmlns:xsd="http://www.w3.org/2001/XMLSchema" xmlns:xs="http://www.w3.org/2001/XMLSchema" xmlns:p="http://schemas.microsoft.com/office/2006/metadata/properties" xmlns:ns1="http://schemas.microsoft.com/sharepoint/v3" xmlns:ns2="021c62b0-9890-41e9-8305-f0a5961398df" xmlns:ns3="101fed2c-7bad-407b-8586-123b7b05ba5a" targetNamespace="http://schemas.microsoft.com/office/2006/metadata/properties" ma:root="true" ma:fieldsID="7bc3560982ab2c56f0dc75c75226e375" ns1:_="" ns2:_="" ns3:_="">
    <xsd:import namespace="http://schemas.microsoft.com/sharepoint/v3"/>
    <xsd:import namespace="021c62b0-9890-41e9-8305-f0a5961398df"/>
    <xsd:import namespace="101fed2c-7bad-407b-8586-123b7b05ba5a"/>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21c62b0-9890-41e9-8305-f0a5961398df"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755afceb-e9ce-43a4-9218-6e4fe0052354"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a0658bb5-ddb5-48e2-ac09-93b07481e5f7}" ma:internalName="TaxCatchAll" ma:showField="CatchAllData" ma:web="021c62b0-9890-41e9-8305-f0a5961398df">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1fed2c-7bad-407b-8586-123b7b05ba5a" elementFormDefault="qualified">
    <xsd:import namespace="http://schemas.microsoft.com/office/2006/documentManagement/types"/>
    <xsd:import namespace="http://schemas.microsoft.com/office/infopath/2007/PartnerControls"/>
    <xsd:element name="MediaServiceMetadata" ma:index="17" nillable="true" ma:displayName="MediaServiceMetadata" ma:hidden="true" ma:internalName="MediaServiceMetadata" ma:readOnly="true">
      <xsd:simpleType>
        <xsd:restriction base="dms:Note"/>
      </xsd:simpleType>
    </xsd:element>
    <xsd:element name="MediaServiceFastMetadata" ma:index="18" nillable="true" ma:displayName="MediaServiceFastMetadata" ma:hidden="true" ma:internalName="MediaServiceFastMetadata" ma:readOnly="true">
      <xsd:simpleType>
        <xsd:restriction base="dms:Note"/>
      </xsd:simpleType>
    </xsd:element>
    <xsd:element name="MediaServiceAutoTags" ma:index="19" nillable="true" ma:displayName="Tags" ma:internalName="MediaServiceAutoTags"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edBy xmlns="http://schemas.microsoft.com/sharepoint/v3">
      <UserInfo>
        <DisplayName/>
        <AccountId xsi:nil="true"/>
        <AccountType/>
      </UserInfo>
    </RatedBy>
    <TaxCatchAll xmlns="021c62b0-9890-41e9-8305-f0a5961398df"/>
    <TaxKeywordTaxHTField xmlns="021c62b0-9890-41e9-8305-f0a5961398df">
      <Terms xmlns="http://schemas.microsoft.com/office/infopath/2007/PartnerControls"/>
    </TaxKeywordTaxHTField>
    <Ratings xmlns="http://schemas.microsoft.com/sharepoint/v3" xsi:nil="true"/>
    <LikedBy xmlns="http://schemas.microsoft.com/sharepoint/v3">
      <UserInfo>
        <DisplayName/>
        <AccountId xsi:nil="true"/>
        <AccountType/>
      </UserInfo>
    </LikedBy>
  </documentManagement>
</p:properties>
</file>

<file path=customXml/itemProps1.xml><?xml version="1.0" encoding="utf-8"?>
<ds:datastoreItem xmlns:ds="http://schemas.openxmlformats.org/officeDocument/2006/customXml" ds:itemID="{2E3F9DE2-FCB2-4E80-9BFC-B89C04193DD5}">
  <ds:schemaRefs>
    <ds:schemaRef ds:uri="http://schemas.microsoft.com/sharepoint/v3/contenttype/forms"/>
  </ds:schemaRefs>
</ds:datastoreItem>
</file>

<file path=customXml/itemProps2.xml><?xml version="1.0" encoding="utf-8"?>
<ds:datastoreItem xmlns:ds="http://schemas.openxmlformats.org/officeDocument/2006/customXml" ds:itemID="{DB6B43A2-2E72-406F-B3AA-766628D358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21c62b0-9890-41e9-8305-f0a5961398df"/>
    <ds:schemaRef ds:uri="101fed2c-7bad-407b-8586-123b7b05ba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F754BE-F3B6-417A-B2EF-8997A7BDF39B}">
  <ds:schemaRefs>
    <ds:schemaRef ds:uri="http://schemas.microsoft.com/sharepoint/v3"/>
    <ds:schemaRef ds:uri="http://purl.org/dc/term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101fed2c-7bad-407b-8586-123b7b05ba5a"/>
    <ds:schemaRef ds:uri="021c62b0-9890-41e9-8305-f0a5961398d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CAIM Master A4_v3</Template>
  <TotalTime>89</TotalTime>
  <Words>0</Words>
  <Application>Microsoft Office PowerPoint</Application>
  <PresentationFormat>A4 Paper (210x297 mm)</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Muli</vt:lpstr>
      <vt:lpstr>Muli-ExtraBold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Grava, Roberts</dc:creator>
  <cp:lastModifiedBy>robertsgrava</cp:lastModifiedBy>
  <cp:revision>19</cp:revision>
  <dcterms:created xsi:type="dcterms:W3CDTF">2020-07-06T14:30:24Z</dcterms:created>
  <dcterms:modified xsi:type="dcterms:W3CDTF">2020-07-06T17:11:38Z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2019-05-31T00:00:00Z</vt:filetime>
  </property>
  <property fmtid="{D5CDD505-2E9C-101B-9397-08002B2CF9AE}" pid="3" name="Creator">
    <vt:lpwstr>Adobe Illustrator CC 23.0 (Macintosh)</vt:lpwstr>
  </property>
  <property fmtid="{D5CDD505-2E9C-101B-9397-08002B2CF9AE}" pid="4" name="LastSaved">
    <vt:filetime>2019-05-31T00:00:00Z</vt:filetime>
  </property>
  <property fmtid="{D5CDD505-2E9C-101B-9397-08002B2CF9AE}" pid="5" name="TaxKeyword">
    <vt:lpwstr/>
  </property>
  <property fmtid="{D5CDD505-2E9C-101B-9397-08002B2CF9AE}" pid="6" name="ContentTypeId">
    <vt:lpwstr>0x010100C6054AEE84E7084E8F958703DBD89FC8</vt:lpwstr>
  </property>
</Properties>
</file>