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761163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143000" y="4724400"/>
            <a:ext cx="6477000" cy="304800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Tickets are only valid for use on the day of purchase</a:t>
            </a:r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143000" y="1295400"/>
            <a:ext cx="6477000" cy="3276600"/>
            <a:chOff x="1143000" y="914400"/>
            <a:chExt cx="6477000" cy="3276600"/>
          </a:xfrm>
        </p:grpSpPr>
        <p:sp>
          <p:nvSpPr>
            <p:cNvPr id="4" name="Rectangle 3"/>
            <p:cNvSpPr/>
            <p:nvPr/>
          </p:nvSpPr>
          <p:spPr>
            <a:xfrm>
              <a:off x="1143000" y="914400"/>
              <a:ext cx="6477000" cy="3276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71600" y="1447800"/>
              <a:ext cx="32004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 smtClean="0"/>
                <a:t>Movie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1600" y="1905000"/>
              <a:ext cx="32004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 smtClean="0"/>
                <a:t>Movie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2362200"/>
              <a:ext cx="32004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 smtClean="0"/>
                <a:t>Movie 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1600" y="2819400"/>
              <a:ext cx="32004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 smtClean="0"/>
                <a:t>Movie 4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91200" y="3733800"/>
              <a:ext cx="1752600" cy="3048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Update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53200" y="1447800"/>
              <a:ext cx="9906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£4.99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53200" y="1905000"/>
              <a:ext cx="9906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£4.99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53200" y="2362200"/>
              <a:ext cx="9906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£5.99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53200" y="2819400"/>
              <a:ext cx="9906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£5.99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400" y="1447800"/>
              <a:ext cx="1676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4400" y="1905000"/>
              <a:ext cx="1676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4400" y="2362200"/>
              <a:ext cx="1676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24400" y="2819400"/>
              <a:ext cx="1676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0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4400" y="3276600"/>
              <a:ext cx="1676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GB" b="1" dirty="0" smtClean="0"/>
                <a:t>Total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53200" y="3276600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£11.98</a:t>
              </a:r>
              <a:endParaRPr lang="en-US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95400" y="1066800"/>
              <a:ext cx="3276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 smtClean="0"/>
                <a:t>Movie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48200" y="1066800"/>
              <a:ext cx="1752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 smtClean="0"/>
                <a:t>Quantity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77000" y="1066800"/>
              <a:ext cx="1143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 smtClean="0"/>
                <a:t>Price</a:t>
              </a:r>
              <a:endParaRPr lang="en-US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105400" y="5181600"/>
            <a:ext cx="25146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Order now &gt;&gt;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000" y="609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Browse movie tickets</a:t>
            </a:r>
            <a:endParaRPr lang="en-US" b="1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3048000" y="3733800"/>
            <a:ext cx="1524000" cy="685800"/>
          </a:xfrm>
          <a:prstGeom prst="wedgeRoundRectCallout">
            <a:avLst>
              <a:gd name="adj1" fmla="val 122326"/>
              <a:gd name="adj2" fmla="val 246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Click “Update” to recalculate total</a:t>
            </a:r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3657600" y="5867400"/>
            <a:ext cx="1447800" cy="838200"/>
          </a:xfrm>
          <a:prstGeom prst="wedgeRoundRectCallout">
            <a:avLst>
              <a:gd name="adj1" fmla="val 44821"/>
              <a:gd name="adj2" fmla="val -10683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Click “Order now” to go to payment page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609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Order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19200" y="1295400"/>
            <a:ext cx="6477000" cy="2819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4343400"/>
            <a:ext cx="25146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Submit order &gt;&gt;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2400" y="1524000"/>
            <a:ext cx="35814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524000"/>
            <a:ext cx="2209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dirty="0" smtClean="0"/>
              <a:t>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71600" y="1981200"/>
            <a:ext cx="2209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dirty="0" smtClean="0"/>
              <a:t>Email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62400" y="1981200"/>
            <a:ext cx="35814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62400" y="2438400"/>
            <a:ext cx="35814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71600" y="2438400"/>
            <a:ext cx="2209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dirty="0" smtClean="0"/>
              <a:t>Credit card number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1600" y="2971800"/>
            <a:ext cx="2209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dirty="0" smtClean="0"/>
              <a:t>Credit card type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371600" y="3505200"/>
            <a:ext cx="2209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dirty="0" smtClean="0"/>
              <a:t>Please email me  future promotions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971800"/>
            <a:ext cx="1828800" cy="304800"/>
            <a:chOff x="3962400" y="4800600"/>
            <a:chExt cx="1828800" cy="304800"/>
          </a:xfrm>
        </p:grpSpPr>
        <p:sp>
          <p:nvSpPr>
            <p:cNvPr id="28" name="Rectangle 27"/>
            <p:cNvSpPr/>
            <p:nvPr/>
          </p:nvSpPr>
          <p:spPr>
            <a:xfrm>
              <a:off x="3962400" y="4800600"/>
              <a:ext cx="18288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Extract 28"/>
            <p:cNvSpPr/>
            <p:nvPr/>
          </p:nvSpPr>
          <p:spPr>
            <a:xfrm flipV="1">
              <a:off x="5486400" y="4876800"/>
              <a:ext cx="228600" cy="152400"/>
            </a:xfrm>
            <a:prstGeom prst="flowChartExtra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3962400" y="3505200"/>
            <a:ext cx="228600" cy="228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609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Order confirmation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219200" y="1295400"/>
            <a:ext cx="6477000" cy="4876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1905000"/>
            <a:ext cx="3581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John Smith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1905000"/>
            <a:ext cx="2209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dirty="0" smtClean="0"/>
              <a:t>Name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2286000"/>
            <a:ext cx="2209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dirty="0" smtClean="0"/>
              <a:t>Email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62400" y="2286000"/>
            <a:ext cx="3581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john.smith@example.com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62400" y="2667000"/>
            <a:ext cx="3581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1234 **** **** ****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71600" y="2667000"/>
            <a:ext cx="2209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dirty="0" smtClean="0"/>
              <a:t>Credit card number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71600" y="3124200"/>
            <a:ext cx="2209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dirty="0" smtClean="0"/>
              <a:t>Credit card type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71600" y="3657600"/>
            <a:ext cx="2209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dirty="0" smtClean="0"/>
              <a:t>Please email me  future promotions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62400" y="3124200"/>
            <a:ext cx="1828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Visa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62400" y="3657600"/>
            <a:ext cx="1828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71600" y="1447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details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4278868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tickets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447800" y="4724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Movie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7800" y="5105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Movie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4736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1 x £4.99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0" y="5117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2 x £4.99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114800" y="5638800"/>
            <a:ext cx="1676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b="1" dirty="0" smtClean="0"/>
              <a:t>Total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6324600" y="56388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b="1" dirty="0" smtClean="0"/>
              <a:t>£11.98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</TotalTime>
  <Words>121</Words>
  <Application>Microsoft Office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Keith Wood</cp:lastModifiedBy>
  <cp:revision>42</cp:revision>
  <dcterms:created xsi:type="dcterms:W3CDTF">2006-08-16T00:00:00Z</dcterms:created>
  <dcterms:modified xsi:type="dcterms:W3CDTF">2007-07-06T08:12:00Z</dcterms:modified>
</cp:coreProperties>
</file>