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0"/>
    <p:restoredTop sz="94609"/>
  </p:normalViewPr>
  <p:slideViewPr>
    <p:cSldViewPr snapToGrid="0" snapToObjects="1">
      <p:cViewPr varScale="1">
        <p:scale>
          <a:sx n="138" d="100"/>
          <a:sy n="138" d="100"/>
        </p:scale>
        <p:origin x="20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216C0-81EC-BA43-B220-7BC839104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2E363E-28F1-604C-9D20-19517370D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3C0CF4-3B1E-0045-9D25-BD09DF755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BAE8-4007-4E45-91A3-802DF64AC0DF}" type="datetimeFigureOut">
              <a:rPr lang="es-US" smtClean="0"/>
              <a:t>4/25/19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7AE575-06D2-B340-843B-D0BB661C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ECF43A-487C-7546-AF1B-AA2B606F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36AE-B2CC-6547-96D5-3EF24A84A6A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57720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8338E-03A9-2449-9473-AAC69434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DC68F7-7E0D-E948-A26C-58F89D225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22038A-4EFD-E448-A4F3-2FDCF44D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BAE8-4007-4E45-91A3-802DF64AC0DF}" type="datetimeFigureOut">
              <a:rPr lang="es-US" smtClean="0"/>
              <a:t>4/25/19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A62602-D2EA-8F40-BB1C-919F5F3B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B27989-AC20-8242-A4F1-2D9FB89F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36AE-B2CC-6547-96D5-3EF24A84A6A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10018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247834-9618-BC4C-A74C-54DCE46FB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81C3E3-31AB-3546-8ECF-0388B7802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35E4D5-ECF5-8340-9C9B-741B4344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BAE8-4007-4E45-91A3-802DF64AC0DF}" type="datetimeFigureOut">
              <a:rPr lang="es-US" smtClean="0"/>
              <a:t>4/25/19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37DBF8-CF22-CD41-8BA8-80C038D38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2D6BF2-2EB0-8A4D-BD33-0E4DDC0A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36AE-B2CC-6547-96D5-3EF24A84A6A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02535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BD5A2-E67D-DC43-807C-0F46100BC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72D978-BC41-2E4D-9253-8521E3B96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B524AC-7F24-8C46-B304-F2FB19CE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BAE8-4007-4E45-91A3-802DF64AC0DF}" type="datetimeFigureOut">
              <a:rPr lang="es-US" smtClean="0"/>
              <a:t>4/25/19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3139FC-1C7C-5F4D-B1AA-C52086EF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415862-E2CE-7E45-8CD4-A42D0D15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36AE-B2CC-6547-96D5-3EF24A84A6A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85624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39299-EE0D-C54B-AB0A-4630ED3BA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1222F0-6E27-E243-93A5-ACF3EA1D7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5C39A5-0C47-2441-83A2-2BEB4FB8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BAE8-4007-4E45-91A3-802DF64AC0DF}" type="datetimeFigureOut">
              <a:rPr lang="es-US" smtClean="0"/>
              <a:t>4/25/19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31033B-5D22-E847-8EFB-6BD2DD48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55AAF2-57E4-C54F-AFF0-73AC4B32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36AE-B2CC-6547-96D5-3EF24A84A6A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93900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F93A0-D438-4847-8078-C8C754D1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2C2A3B-964E-7542-A7D5-2DDC71E60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F32D16-ED71-0C42-9C68-368B716CE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8051CD-593F-7B49-BE8F-BF16F521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BAE8-4007-4E45-91A3-802DF64AC0DF}" type="datetimeFigureOut">
              <a:rPr lang="es-US" smtClean="0"/>
              <a:t>4/25/19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DFC5E2-AC21-1C48-B079-68BDFF26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40FDE4-A1BB-AD43-B1AF-B6FC5A99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36AE-B2CC-6547-96D5-3EF24A84A6A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92764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51B92-7EFA-774D-A6D1-25CC007D9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D10ED2-44B9-E644-838F-ECB9BA4C1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F9BCBD-BA82-B340-9285-84EFBE83E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8709566-6A0F-EA47-BCB4-AA6444088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U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52EAFC-2D2C-104B-B50E-30BD523EA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F6A8C56-7D36-DE42-8355-38B5FF172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BAE8-4007-4E45-91A3-802DF64AC0DF}" type="datetimeFigureOut">
              <a:rPr lang="es-US" smtClean="0"/>
              <a:t>4/25/19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43A8D26-324F-A547-9A99-81C646A9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E2B256C-C84C-4543-A49D-1C5BB650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36AE-B2CC-6547-96D5-3EF24A84A6A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13552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3278B-EB5E-F344-A942-2AAF8153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6422A33-2123-4F46-A3AC-8CC3AE9F0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BAE8-4007-4E45-91A3-802DF64AC0DF}" type="datetimeFigureOut">
              <a:rPr lang="es-US" smtClean="0"/>
              <a:t>4/25/19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8E4F07-B4E9-D54C-9CBA-9E4E777B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5387E2-16BE-5B44-80F9-491CDE7C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36AE-B2CC-6547-96D5-3EF24A84A6A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17407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5EB727E-4DBB-D34B-B125-3FCF87D9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BAE8-4007-4E45-91A3-802DF64AC0DF}" type="datetimeFigureOut">
              <a:rPr lang="es-US" smtClean="0"/>
              <a:t>4/25/19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9E85303-69CC-C14F-9DEE-6D21E9E83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17AE93-369D-3544-851F-434D2618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36AE-B2CC-6547-96D5-3EF24A84A6A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75821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B3420-2C37-1B4B-A982-79CC9252D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99F148-FD25-F642-B71D-AF23F9F1D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CEC9C7-6F44-C741-AE67-55F983E6F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423057-755A-1B49-A76F-F650A0100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BAE8-4007-4E45-91A3-802DF64AC0DF}" type="datetimeFigureOut">
              <a:rPr lang="es-US" smtClean="0"/>
              <a:t>4/25/19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02F174-EDD0-E84D-94F7-10E2EB63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9E5AED-438B-324F-9A95-D0E0A835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36AE-B2CC-6547-96D5-3EF24A84A6A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12888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276A8-968B-AD4B-9BD7-D06981211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B1C609C-ECCA-8642-9B15-B0D2127DD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41BF19-A8BD-7241-9497-B5518DAA6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4228C9-7D9E-3F41-B982-BDFD8DFC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BAE8-4007-4E45-91A3-802DF64AC0DF}" type="datetimeFigureOut">
              <a:rPr lang="es-US" smtClean="0"/>
              <a:t>4/25/19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A3ADC1-89B6-C44A-9617-532E40BE7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4A08E2-776E-F540-8E20-BBF7C997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36AE-B2CC-6547-96D5-3EF24A84A6A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99310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CFC7519-9F1A-F348-BA66-F3C021424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850B0E-62C2-F141-A740-8462C03F2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65D36E-A66E-1641-A3F9-6A28E5D2B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ABAE8-4007-4E45-91A3-802DF64AC0DF}" type="datetimeFigureOut">
              <a:rPr lang="es-US" smtClean="0"/>
              <a:t>4/25/19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ADD253-9621-6C46-88B6-ED1908D2D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E06872-F30B-5147-B469-D6D580A76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136AE-B2CC-6547-96D5-3EF24A84A6A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86670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3" Type="http://schemas.openxmlformats.org/officeDocument/2006/relationships/image" Target="../media/image3.tiff"/><Relationship Id="rId7" Type="http://schemas.openxmlformats.org/officeDocument/2006/relationships/image" Target="../media/image7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10" Type="http://schemas.openxmlformats.org/officeDocument/2006/relationships/image" Target="../media/image10.tiff"/><Relationship Id="rId4" Type="http://schemas.openxmlformats.org/officeDocument/2006/relationships/image" Target="../media/image4.tiff"/><Relationship Id="rId9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D86205E-49C2-144B-8466-B603B924F6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363" b="62508"/>
          <a:stretch/>
        </p:blipFill>
        <p:spPr>
          <a:xfrm>
            <a:off x="390254" y="574040"/>
            <a:ext cx="10120994" cy="163793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1277373-BA7C-C943-80FE-02C1945FCD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140" r="-2919"/>
          <a:stretch/>
        </p:blipFill>
        <p:spPr>
          <a:xfrm>
            <a:off x="151581" y="2177144"/>
            <a:ext cx="10077451" cy="2047240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EA2ACBE0-59AE-174A-B5C6-57B01CAAF92D}"/>
              </a:ext>
            </a:extLst>
          </p:cNvPr>
          <p:cNvCxnSpPr>
            <a:cxnSpLocks/>
          </p:cNvCxnSpPr>
          <p:nvPr/>
        </p:nvCxnSpPr>
        <p:spPr>
          <a:xfrm>
            <a:off x="3126381" y="3188427"/>
            <a:ext cx="347472" cy="0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F638DE3-58D8-7542-82FC-A3492269AF5B}"/>
              </a:ext>
            </a:extLst>
          </p:cNvPr>
          <p:cNvCxnSpPr>
            <a:cxnSpLocks/>
          </p:cNvCxnSpPr>
          <p:nvPr/>
        </p:nvCxnSpPr>
        <p:spPr>
          <a:xfrm>
            <a:off x="5185140" y="3188427"/>
            <a:ext cx="347472" cy="0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5414CA0-E941-4544-833C-C0D0A358BDEC}"/>
              </a:ext>
            </a:extLst>
          </p:cNvPr>
          <p:cNvCxnSpPr>
            <a:cxnSpLocks/>
          </p:cNvCxnSpPr>
          <p:nvPr/>
        </p:nvCxnSpPr>
        <p:spPr>
          <a:xfrm>
            <a:off x="7227300" y="3188427"/>
            <a:ext cx="347472" cy="0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C468172-C9AE-6844-9BA4-A53A5530E139}"/>
              </a:ext>
            </a:extLst>
          </p:cNvPr>
          <p:cNvCxnSpPr>
            <a:cxnSpLocks/>
          </p:cNvCxnSpPr>
          <p:nvPr/>
        </p:nvCxnSpPr>
        <p:spPr>
          <a:xfrm>
            <a:off x="2808108" y="1681662"/>
            <a:ext cx="347472" cy="0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F28FF255-CB80-F644-89FE-1D6E4AD5868A}"/>
              </a:ext>
            </a:extLst>
          </p:cNvPr>
          <p:cNvCxnSpPr>
            <a:cxnSpLocks/>
          </p:cNvCxnSpPr>
          <p:nvPr/>
        </p:nvCxnSpPr>
        <p:spPr>
          <a:xfrm>
            <a:off x="5233036" y="1681662"/>
            <a:ext cx="347472" cy="0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7D422A77-A781-5F4F-8C35-CE01DD1A4319}"/>
              </a:ext>
            </a:extLst>
          </p:cNvPr>
          <p:cNvCxnSpPr>
            <a:cxnSpLocks/>
          </p:cNvCxnSpPr>
          <p:nvPr/>
        </p:nvCxnSpPr>
        <p:spPr>
          <a:xfrm>
            <a:off x="7566930" y="1681662"/>
            <a:ext cx="347472" cy="0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76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7827F42C-4718-CB4E-88FD-9FBEA82A2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5" y="200191"/>
            <a:ext cx="11979475" cy="6284256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3A664EF3-08EC-9940-AEB8-8AB190F47D9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36" y="781920"/>
            <a:ext cx="2515586" cy="247565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12C3DCD-14BE-4B4F-820A-B64F9FF07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62" y="3493934"/>
            <a:ext cx="2665323" cy="237583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A498602-0EBA-F448-A315-BF4C542FF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2365" y="811868"/>
            <a:ext cx="2445708" cy="241576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5831F3F-208C-4249-A9D6-940557A6FF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4134" y="3439030"/>
            <a:ext cx="2655340" cy="248563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875DD79-EC8F-1C48-A9AE-3B179B24A5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6418" y="3424056"/>
            <a:ext cx="2635376" cy="25155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F145C1C-DE69-254D-88CC-616DD5E791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6269" y="761956"/>
            <a:ext cx="2535551" cy="253555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CFDDE52-9295-2943-9081-71FE45B06D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0278" y="741991"/>
            <a:ext cx="2595446" cy="255551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5F50E99-1478-4B4B-87D2-A1BB011073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44755" y="3419065"/>
            <a:ext cx="2625393" cy="2525568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93AD0F2-606A-3C44-8AE9-38EE2168F872}"/>
              </a:ext>
            </a:extLst>
          </p:cNvPr>
          <p:cNvCxnSpPr>
            <a:cxnSpLocks/>
          </p:cNvCxnSpPr>
          <p:nvPr/>
        </p:nvCxnSpPr>
        <p:spPr>
          <a:xfrm>
            <a:off x="3061722" y="1942185"/>
            <a:ext cx="347472" cy="0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78D2A73-5DED-564B-9EFC-B7D2ED83AA88}"/>
              </a:ext>
            </a:extLst>
          </p:cNvPr>
          <p:cNvCxnSpPr>
            <a:cxnSpLocks/>
          </p:cNvCxnSpPr>
          <p:nvPr/>
        </p:nvCxnSpPr>
        <p:spPr>
          <a:xfrm>
            <a:off x="6070148" y="1942185"/>
            <a:ext cx="347472" cy="0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720ABC9-7037-5A45-8213-5BCB52A18036}"/>
              </a:ext>
            </a:extLst>
          </p:cNvPr>
          <p:cNvCxnSpPr>
            <a:cxnSpLocks/>
          </p:cNvCxnSpPr>
          <p:nvPr/>
        </p:nvCxnSpPr>
        <p:spPr>
          <a:xfrm>
            <a:off x="8993301" y="1942185"/>
            <a:ext cx="347472" cy="0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4786F05F-F8A6-4749-9902-AAE016A367AA}"/>
              </a:ext>
            </a:extLst>
          </p:cNvPr>
          <p:cNvCxnSpPr>
            <a:cxnSpLocks/>
          </p:cNvCxnSpPr>
          <p:nvPr/>
        </p:nvCxnSpPr>
        <p:spPr>
          <a:xfrm>
            <a:off x="3097283" y="4832816"/>
            <a:ext cx="347472" cy="0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488F7BD2-02AC-FF4E-A3DD-277925D505EA}"/>
              </a:ext>
            </a:extLst>
          </p:cNvPr>
          <p:cNvCxnSpPr>
            <a:cxnSpLocks/>
          </p:cNvCxnSpPr>
          <p:nvPr/>
        </p:nvCxnSpPr>
        <p:spPr>
          <a:xfrm>
            <a:off x="6099965" y="4832816"/>
            <a:ext cx="347472" cy="0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C1C45D7-C0D3-9A47-A8DE-66A0FE0B4D45}"/>
              </a:ext>
            </a:extLst>
          </p:cNvPr>
          <p:cNvCxnSpPr>
            <a:cxnSpLocks/>
          </p:cNvCxnSpPr>
          <p:nvPr/>
        </p:nvCxnSpPr>
        <p:spPr>
          <a:xfrm>
            <a:off x="9097143" y="4832816"/>
            <a:ext cx="347472" cy="0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627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Macintosh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2</cp:revision>
  <dcterms:created xsi:type="dcterms:W3CDTF">2019-04-25T13:45:48Z</dcterms:created>
  <dcterms:modified xsi:type="dcterms:W3CDTF">2019-04-25T14:25:34Z</dcterms:modified>
</cp:coreProperties>
</file>