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F528F"/>
    <a:srgbClr val="338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9"/>
    <p:restoredTop sz="94833"/>
  </p:normalViewPr>
  <p:slideViewPr>
    <p:cSldViewPr snapToGrid="0" snapToObjects="1">
      <p:cViewPr>
        <p:scale>
          <a:sx n="76" d="100"/>
          <a:sy n="76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FE38-F9A0-CE4D-A548-B5F5A03C1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25101-2D48-1547-9885-3F1D28B4C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6FD9-796F-F04F-9046-D6403622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239FA-99C3-AE40-81B0-79963BCD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6CAC-75B4-FE44-A0F5-E4F53C09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6680-C3A6-3D45-8506-54430F2D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5D4A7-B7A3-A744-AADF-DD30391C2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E52A-4293-C549-823F-1771E4A7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6989-3299-6743-BCD2-1CDD4B69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CEFC-A06F-6544-B3D3-DC3ED0CB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5C9A3-6F3C-6740-859F-9ADEB5073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9FB9A-0D7F-E745-BDE4-713108AE4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E6C5-BE2E-6941-B212-46ADFEC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C8EC-1ECF-6245-8C81-D112A50C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8111-29BA-7140-8824-8A92B0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8536-AC26-F64B-9757-BF2D255B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1-0156-A644-B553-16653F71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DBCF-5399-6B49-8A25-9DDD3101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E67E-D658-DE42-8B74-A25A898D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9409-2D72-2440-B7B5-D9DDCB1C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7BB1-F7A0-EE41-AA06-CC0241C4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0A73-B938-3C49-B36C-43619E4A7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D1B8-0D4F-6343-A150-1C0FFFC2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6DB1-6093-0A4B-8CBD-F5D102E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8C8B-1611-AF40-A92C-C0AA831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5625-E935-B944-A1E0-1F20FD59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B23A-5DA4-1144-8EB4-7AE77D487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65B2B-854E-1C4C-A977-E5EBB2DA7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7F38A-1306-D848-9643-5CD971F4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413C-E5F1-D140-9854-6762EE19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5566-FF82-4640-99AF-147AC809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17AA-489B-0145-A1FF-66BC43B3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8F4FE-D1B2-7C4C-8C05-F09603F0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8A3B4-EB83-8E41-95EE-7B6169C2F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CB517-F8A9-5043-A17E-C55E531C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6D6DB-B17E-534E-BDE5-2178B3318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02E8E-0F97-C448-A5B2-1E77E96F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95BE8-E048-FB4B-8D87-E026541F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C60A6-8D61-2B4F-84FF-130C127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A956-75E4-6B48-8BAF-2576683A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C3309-649D-5245-8732-4254FB8B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1EA75-ECCE-6846-97E3-480B6ED8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235BE-60EC-6148-97A2-825E68AB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98ABB-CD46-F14C-AF1B-3CBB5944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5613D-3ECE-C54E-97C2-8BDD7260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2E3D-C9A3-FB45-B258-6C9D5A93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3DC6-87CF-EB42-8205-8D4931BF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55FF-A34A-CB4C-B1C5-B5DF6DAA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8C53-3DAE-A842-9E93-F0055660A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BFD7-67DF-2045-AC81-402FC637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A7313-115B-0148-9358-79FEC361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4F822-CC8F-8847-A047-138B76DE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5A50-E523-6441-BBB0-9E33B934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851DD-654E-8B4D-B9BB-4FB7ED774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58839-46D5-AA41-9E12-BA37DDCD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5DEE-5F04-454A-B43B-BB0A4BC3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1DFD9-57EF-DF40-86E0-98351016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B443-9938-8648-9892-A38BF2AB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8E4A7-0E44-A145-B6A8-7E5D437E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ECEC3-E0CF-4040-AE0E-80B0DF39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B380-6513-8642-90BC-E0E634EDD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430A-A097-634B-BDE5-F2CFCC60B71E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E882-5ACA-0840-AC16-F66709A19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1D3D-9EEB-E543-B99F-D4D9D6044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66AE-4093-A24D-8BB1-584C5B28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C6F5FF-8CB9-8A45-AD4E-68CA92012980}"/>
              </a:ext>
            </a:extLst>
          </p:cNvPr>
          <p:cNvSpPr/>
          <p:nvPr/>
        </p:nvSpPr>
        <p:spPr>
          <a:xfrm>
            <a:off x="2094915" y="2506946"/>
            <a:ext cx="2936482" cy="2936482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48BF32-CC8A-B34F-AE13-DFCEAB1E95D0}"/>
              </a:ext>
            </a:extLst>
          </p:cNvPr>
          <p:cNvCxnSpPr>
            <a:cxnSpLocks/>
          </p:cNvCxnSpPr>
          <p:nvPr/>
        </p:nvCxnSpPr>
        <p:spPr>
          <a:xfrm flipV="1">
            <a:off x="2088292" y="1621379"/>
            <a:ext cx="1046513" cy="88704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540DDB-AB08-BC48-BECC-EE85581F5BD6}"/>
              </a:ext>
            </a:extLst>
          </p:cNvPr>
          <p:cNvCxnSpPr>
            <a:cxnSpLocks/>
          </p:cNvCxnSpPr>
          <p:nvPr/>
        </p:nvCxnSpPr>
        <p:spPr>
          <a:xfrm flipV="1">
            <a:off x="5022656" y="1630413"/>
            <a:ext cx="1046513" cy="88704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4D5328-BE2C-EC40-AE18-BDC512FECFDC}"/>
              </a:ext>
            </a:extLst>
          </p:cNvPr>
          <p:cNvCxnSpPr>
            <a:cxnSpLocks/>
          </p:cNvCxnSpPr>
          <p:nvPr/>
        </p:nvCxnSpPr>
        <p:spPr>
          <a:xfrm flipV="1">
            <a:off x="5033166" y="4557123"/>
            <a:ext cx="1046513" cy="88704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F10F8-51A8-F842-995B-2DAB995893D4}"/>
              </a:ext>
            </a:extLst>
          </p:cNvPr>
          <p:cNvCxnSpPr>
            <a:cxnSpLocks/>
          </p:cNvCxnSpPr>
          <p:nvPr/>
        </p:nvCxnSpPr>
        <p:spPr>
          <a:xfrm flipV="1">
            <a:off x="2096683" y="4556385"/>
            <a:ext cx="1046513" cy="887043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FA9F71-4587-0943-932A-3697E62D27D6}"/>
              </a:ext>
            </a:extLst>
          </p:cNvPr>
          <p:cNvCxnSpPr>
            <a:cxnSpLocks/>
          </p:cNvCxnSpPr>
          <p:nvPr/>
        </p:nvCxnSpPr>
        <p:spPr>
          <a:xfrm>
            <a:off x="3134805" y="1619903"/>
            <a:ext cx="294487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30E03-CF78-E94D-84E3-F40803A3ABEA}"/>
              </a:ext>
            </a:extLst>
          </p:cNvPr>
          <p:cNvCxnSpPr>
            <a:cxnSpLocks/>
          </p:cNvCxnSpPr>
          <p:nvPr/>
        </p:nvCxnSpPr>
        <p:spPr>
          <a:xfrm>
            <a:off x="3143196" y="1619903"/>
            <a:ext cx="0" cy="2935006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B0D31E-28FB-7C4D-A897-48A8C65D04A4}"/>
              </a:ext>
            </a:extLst>
          </p:cNvPr>
          <p:cNvCxnSpPr>
            <a:cxnSpLocks/>
          </p:cNvCxnSpPr>
          <p:nvPr/>
        </p:nvCxnSpPr>
        <p:spPr>
          <a:xfrm>
            <a:off x="6080029" y="1619903"/>
            <a:ext cx="0" cy="293500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357CF-0C67-B043-9BAF-5B174CB77030}"/>
              </a:ext>
            </a:extLst>
          </p:cNvPr>
          <p:cNvCxnSpPr>
            <a:cxnSpLocks/>
          </p:cNvCxnSpPr>
          <p:nvPr/>
        </p:nvCxnSpPr>
        <p:spPr>
          <a:xfrm flipV="1">
            <a:off x="3153356" y="4554909"/>
            <a:ext cx="2926323" cy="1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EBFF703-1C10-244C-B3EF-1433744C785E}"/>
              </a:ext>
            </a:extLst>
          </p:cNvPr>
          <p:cNvSpPr/>
          <p:nvPr/>
        </p:nvSpPr>
        <p:spPr>
          <a:xfrm>
            <a:off x="2115234" y="2515631"/>
            <a:ext cx="2936483" cy="2928366"/>
          </a:xfrm>
          <a:custGeom>
            <a:avLst/>
            <a:gdLst>
              <a:gd name="connsiteX0" fmla="*/ 0 w 995680"/>
              <a:gd name="connsiteY0" fmla="*/ 0 h 673547"/>
              <a:gd name="connsiteX1" fmla="*/ 995680 w 995680"/>
              <a:gd name="connsiteY1" fmla="*/ 0 h 673547"/>
              <a:gd name="connsiteX2" fmla="*/ 995680 w 995680"/>
              <a:gd name="connsiteY2" fmla="*/ 673547 h 673547"/>
              <a:gd name="connsiteX3" fmla="*/ 0 w 995680"/>
              <a:gd name="connsiteY3" fmla="*/ 673547 h 673547"/>
              <a:gd name="connsiteX4" fmla="*/ 0 w 995680"/>
              <a:gd name="connsiteY4" fmla="*/ 0 h 673547"/>
              <a:gd name="connsiteX0" fmla="*/ 0 w 995680"/>
              <a:gd name="connsiteY0" fmla="*/ 0 h 673547"/>
              <a:gd name="connsiteX1" fmla="*/ 508000 w 995680"/>
              <a:gd name="connsiteY1" fmla="*/ 426720 h 673547"/>
              <a:gd name="connsiteX2" fmla="*/ 995680 w 995680"/>
              <a:gd name="connsiteY2" fmla="*/ 673547 h 673547"/>
              <a:gd name="connsiteX3" fmla="*/ 0 w 995680"/>
              <a:gd name="connsiteY3" fmla="*/ 673547 h 673547"/>
              <a:gd name="connsiteX4" fmla="*/ 0 w 995680"/>
              <a:gd name="connsiteY4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0 w 995680"/>
              <a:gd name="connsiteY2" fmla="*/ 673547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289378 w 995680"/>
              <a:gd name="connsiteY2" fmla="*/ 523987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551196 w 995680"/>
              <a:gd name="connsiteY2" fmla="*/ 488934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354832 w 995680"/>
              <a:gd name="connsiteY2" fmla="*/ 460891 h 673547"/>
              <a:gd name="connsiteX3" fmla="*/ 0 w 995680"/>
              <a:gd name="connsiteY3" fmla="*/ 0 h 67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680" h="673547">
                <a:moveTo>
                  <a:pt x="0" y="0"/>
                </a:moveTo>
                <a:lnTo>
                  <a:pt x="995680" y="673547"/>
                </a:lnTo>
                <a:lnTo>
                  <a:pt x="354832" y="460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2000"/>
            </a:schemeClr>
          </a:solidFill>
          <a:ln w="25400"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1AF81532-FD29-494D-A7A1-6691172924E5}"/>
              </a:ext>
            </a:extLst>
          </p:cNvPr>
          <p:cNvSpPr/>
          <p:nvPr/>
        </p:nvSpPr>
        <p:spPr>
          <a:xfrm>
            <a:off x="3112716" y="1633752"/>
            <a:ext cx="2936483" cy="2928366"/>
          </a:xfrm>
          <a:custGeom>
            <a:avLst/>
            <a:gdLst>
              <a:gd name="connsiteX0" fmla="*/ 0 w 995680"/>
              <a:gd name="connsiteY0" fmla="*/ 0 h 673547"/>
              <a:gd name="connsiteX1" fmla="*/ 995680 w 995680"/>
              <a:gd name="connsiteY1" fmla="*/ 0 h 673547"/>
              <a:gd name="connsiteX2" fmla="*/ 995680 w 995680"/>
              <a:gd name="connsiteY2" fmla="*/ 673547 h 673547"/>
              <a:gd name="connsiteX3" fmla="*/ 0 w 995680"/>
              <a:gd name="connsiteY3" fmla="*/ 673547 h 673547"/>
              <a:gd name="connsiteX4" fmla="*/ 0 w 995680"/>
              <a:gd name="connsiteY4" fmla="*/ 0 h 673547"/>
              <a:gd name="connsiteX0" fmla="*/ 0 w 995680"/>
              <a:gd name="connsiteY0" fmla="*/ 0 h 673547"/>
              <a:gd name="connsiteX1" fmla="*/ 508000 w 995680"/>
              <a:gd name="connsiteY1" fmla="*/ 426720 h 673547"/>
              <a:gd name="connsiteX2" fmla="*/ 995680 w 995680"/>
              <a:gd name="connsiteY2" fmla="*/ 673547 h 673547"/>
              <a:gd name="connsiteX3" fmla="*/ 0 w 995680"/>
              <a:gd name="connsiteY3" fmla="*/ 673547 h 673547"/>
              <a:gd name="connsiteX4" fmla="*/ 0 w 995680"/>
              <a:gd name="connsiteY4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0 w 995680"/>
              <a:gd name="connsiteY2" fmla="*/ 673547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289378 w 995680"/>
              <a:gd name="connsiteY2" fmla="*/ 523987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551196 w 995680"/>
              <a:gd name="connsiteY2" fmla="*/ 488934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354832 w 995680"/>
              <a:gd name="connsiteY2" fmla="*/ 460891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637320 w 995680"/>
              <a:gd name="connsiteY2" fmla="*/ 196824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630430 w 995680"/>
              <a:gd name="connsiteY2" fmla="*/ 203835 h 673547"/>
              <a:gd name="connsiteX3" fmla="*/ 0 w 995680"/>
              <a:gd name="connsiteY3" fmla="*/ 0 h 673547"/>
              <a:gd name="connsiteX0" fmla="*/ 0 w 995680"/>
              <a:gd name="connsiteY0" fmla="*/ 0 h 673547"/>
              <a:gd name="connsiteX1" fmla="*/ 995680 w 995680"/>
              <a:gd name="connsiteY1" fmla="*/ 673547 h 673547"/>
              <a:gd name="connsiteX2" fmla="*/ 644210 w 995680"/>
              <a:gd name="connsiteY2" fmla="*/ 206172 h 673547"/>
              <a:gd name="connsiteX3" fmla="*/ 0 w 995680"/>
              <a:gd name="connsiteY3" fmla="*/ 0 h 67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680" h="673547">
                <a:moveTo>
                  <a:pt x="0" y="0"/>
                </a:moveTo>
                <a:lnTo>
                  <a:pt x="995680" y="673547"/>
                </a:lnTo>
                <a:lnTo>
                  <a:pt x="644210" y="2061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2000"/>
            </a:schemeClr>
          </a:solidFill>
          <a:ln w="25400"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D709BD-E468-3942-8496-AE5FC27171A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3112716" y="1633752"/>
            <a:ext cx="1899919" cy="8963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D78CAF-A91C-144C-8DD1-D72BC969195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012635" y="2530122"/>
            <a:ext cx="1038734" cy="20386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A8E207-EF96-8E47-B163-30A7792397AE}"/>
              </a:ext>
            </a:extLst>
          </p:cNvPr>
          <p:cNvCxnSpPr>
            <a:cxnSpLocks/>
          </p:cNvCxnSpPr>
          <p:nvPr/>
        </p:nvCxnSpPr>
        <p:spPr>
          <a:xfrm>
            <a:off x="2096429" y="2492298"/>
            <a:ext cx="2955288" cy="29511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3242564-5449-E043-AAB1-14189633B753}"/>
              </a:ext>
            </a:extLst>
          </p:cNvPr>
          <p:cNvSpPr txBox="1"/>
          <p:nvPr/>
        </p:nvSpPr>
        <p:spPr>
          <a:xfrm>
            <a:off x="3583475" y="3680467"/>
            <a:ext cx="7633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k=1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6B84DA-53C4-B04C-AB96-EB5A8E9D989B}"/>
              </a:ext>
            </a:extLst>
          </p:cNvPr>
          <p:cNvSpPr txBox="1"/>
          <p:nvPr/>
        </p:nvSpPr>
        <p:spPr>
          <a:xfrm>
            <a:off x="4032391" y="1723934"/>
            <a:ext cx="7633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k=2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0B7025-6AE6-F746-8099-AF72A0687B94}"/>
              </a:ext>
            </a:extLst>
          </p:cNvPr>
          <p:cNvSpPr txBox="1"/>
          <p:nvPr/>
        </p:nvSpPr>
        <p:spPr>
          <a:xfrm>
            <a:off x="1485975" y="5347760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E53EE0-FBC7-9E45-B7F2-160100866021}"/>
              </a:ext>
            </a:extLst>
          </p:cNvPr>
          <p:cNvSpPr txBox="1"/>
          <p:nvPr/>
        </p:nvSpPr>
        <p:spPr>
          <a:xfrm>
            <a:off x="5023434" y="2371682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AC6C8-CBE9-9640-BBA6-FACB95A2F63F}"/>
              </a:ext>
            </a:extLst>
          </p:cNvPr>
          <p:cNvSpPr txBox="1"/>
          <p:nvPr/>
        </p:nvSpPr>
        <p:spPr>
          <a:xfrm>
            <a:off x="2473808" y="4280665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EF94A-5EA6-3342-BBA2-D1B2129EACA0}"/>
              </a:ext>
            </a:extLst>
          </p:cNvPr>
          <p:cNvSpPr txBox="1"/>
          <p:nvPr/>
        </p:nvSpPr>
        <p:spPr>
          <a:xfrm>
            <a:off x="6003816" y="4461448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34C235-349B-AE4C-80AA-80A29D60D4BA}"/>
              </a:ext>
            </a:extLst>
          </p:cNvPr>
          <p:cNvSpPr txBox="1"/>
          <p:nvPr/>
        </p:nvSpPr>
        <p:spPr>
          <a:xfrm>
            <a:off x="2553756" y="1235858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E271B2-733A-ED46-991D-85AD942A9ADF}"/>
              </a:ext>
            </a:extLst>
          </p:cNvPr>
          <p:cNvSpPr txBox="1"/>
          <p:nvPr/>
        </p:nvSpPr>
        <p:spPr>
          <a:xfrm>
            <a:off x="4968613" y="5373535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2D1EB7-C0EF-B743-AEEC-AA120F23496E}"/>
              </a:ext>
            </a:extLst>
          </p:cNvPr>
          <p:cNvSpPr txBox="1"/>
          <p:nvPr/>
        </p:nvSpPr>
        <p:spPr>
          <a:xfrm>
            <a:off x="6025116" y="1255252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FF5A4-99DE-D745-AB3F-A0F73D05474C}"/>
              </a:ext>
            </a:extLst>
          </p:cNvPr>
          <p:cNvSpPr txBox="1"/>
          <p:nvPr/>
        </p:nvSpPr>
        <p:spPr>
          <a:xfrm>
            <a:off x="1467502" y="2145629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79648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0537C0-B5C8-0E49-995C-86748CFBD7F7}"/>
              </a:ext>
            </a:extLst>
          </p:cNvPr>
          <p:cNvCxnSpPr>
            <a:cxnSpLocks/>
          </p:cNvCxnSpPr>
          <p:nvPr/>
        </p:nvCxnSpPr>
        <p:spPr>
          <a:xfrm flipH="1">
            <a:off x="3342289" y="4141076"/>
            <a:ext cx="206002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F86D7B-2C9A-4845-A287-598E8E008D65}"/>
              </a:ext>
            </a:extLst>
          </p:cNvPr>
          <p:cNvCxnSpPr>
            <a:cxnSpLocks/>
          </p:cNvCxnSpPr>
          <p:nvPr/>
        </p:nvCxnSpPr>
        <p:spPr>
          <a:xfrm flipH="1" flipV="1">
            <a:off x="4371975" y="3854450"/>
            <a:ext cx="2028827" cy="46390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73C3C0-A305-4A43-962A-B51F6C3A8DDF}"/>
              </a:ext>
            </a:extLst>
          </p:cNvPr>
          <p:cNvCxnSpPr>
            <a:cxnSpLocks/>
          </p:cNvCxnSpPr>
          <p:nvPr/>
        </p:nvCxnSpPr>
        <p:spPr>
          <a:xfrm flipH="1">
            <a:off x="3342291" y="3855795"/>
            <a:ext cx="1027009" cy="285281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BA5F4E-D57C-824F-9A5D-90369823B799}"/>
              </a:ext>
            </a:extLst>
          </p:cNvPr>
          <p:cNvCxnSpPr>
            <a:cxnSpLocks/>
          </p:cNvCxnSpPr>
          <p:nvPr/>
        </p:nvCxnSpPr>
        <p:spPr>
          <a:xfrm flipH="1">
            <a:off x="5402319" y="3905344"/>
            <a:ext cx="1007490" cy="23573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6FD59-1702-2941-A0AA-569A87B5CBBE}"/>
              </a:ext>
            </a:extLst>
          </p:cNvPr>
          <p:cNvCxnSpPr>
            <a:cxnSpLocks/>
          </p:cNvCxnSpPr>
          <p:nvPr/>
        </p:nvCxnSpPr>
        <p:spPr>
          <a:xfrm flipH="1" flipV="1">
            <a:off x="4801726" y="2450413"/>
            <a:ext cx="1608083" cy="145042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5C1780-4E5E-A64A-BF5B-FCED5FFEE04E}"/>
              </a:ext>
            </a:extLst>
          </p:cNvPr>
          <p:cNvCxnSpPr>
            <a:cxnSpLocks/>
          </p:cNvCxnSpPr>
          <p:nvPr/>
        </p:nvCxnSpPr>
        <p:spPr>
          <a:xfrm flipV="1">
            <a:off x="4369300" y="2473325"/>
            <a:ext cx="431300" cy="1382470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FE2E36-055E-0841-9BF9-625F566B42EB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2466975"/>
            <a:ext cx="601718" cy="167410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BC3A45-D767-AC44-BAAD-B6BE637FAFCF}"/>
              </a:ext>
            </a:extLst>
          </p:cNvPr>
          <p:cNvCxnSpPr>
            <a:cxnSpLocks/>
          </p:cNvCxnSpPr>
          <p:nvPr/>
        </p:nvCxnSpPr>
        <p:spPr>
          <a:xfrm flipV="1">
            <a:off x="3342289" y="2459421"/>
            <a:ext cx="1450428" cy="168165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D8DC63-D354-ED44-821B-52D469ADF7BB}"/>
              </a:ext>
            </a:extLst>
          </p:cNvPr>
          <p:cNvCxnSpPr>
            <a:cxnSpLocks/>
          </p:cNvCxnSpPr>
          <p:nvPr/>
        </p:nvCxnSpPr>
        <p:spPr>
          <a:xfrm>
            <a:off x="3342288" y="4150272"/>
            <a:ext cx="1594571" cy="141720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8F548E-34E3-5747-ADA8-6EE814C41D6E}"/>
              </a:ext>
            </a:extLst>
          </p:cNvPr>
          <p:cNvCxnSpPr>
            <a:cxnSpLocks/>
          </p:cNvCxnSpPr>
          <p:nvPr/>
        </p:nvCxnSpPr>
        <p:spPr>
          <a:xfrm flipH="1" flipV="1">
            <a:off x="4378310" y="3860301"/>
            <a:ext cx="563054" cy="1698170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414885-1090-2F4F-8911-3839CEFB0E50}"/>
              </a:ext>
            </a:extLst>
          </p:cNvPr>
          <p:cNvCxnSpPr>
            <a:cxnSpLocks/>
          </p:cNvCxnSpPr>
          <p:nvPr/>
        </p:nvCxnSpPr>
        <p:spPr>
          <a:xfrm flipV="1">
            <a:off x="4941364" y="3909848"/>
            <a:ext cx="1468445" cy="165312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E1A9D8-D002-A74B-A65D-20FF53D50958}"/>
              </a:ext>
            </a:extLst>
          </p:cNvPr>
          <p:cNvCxnSpPr>
            <a:cxnSpLocks/>
          </p:cNvCxnSpPr>
          <p:nvPr/>
        </p:nvCxnSpPr>
        <p:spPr>
          <a:xfrm flipV="1">
            <a:off x="4941364" y="4150274"/>
            <a:ext cx="460953" cy="141720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C76A1D-79E0-E14B-8C4C-F96EEAA415C9}"/>
              </a:ext>
            </a:extLst>
          </p:cNvPr>
          <p:cNvSpPr txBox="1"/>
          <p:nvPr/>
        </p:nvSpPr>
        <p:spPr>
          <a:xfrm>
            <a:off x="2533049" y="3905344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F3E573-9F4D-7E4E-91BD-F3F36A289957}"/>
              </a:ext>
            </a:extLst>
          </p:cNvPr>
          <p:cNvSpPr txBox="1"/>
          <p:nvPr/>
        </p:nvSpPr>
        <p:spPr>
          <a:xfrm>
            <a:off x="4415316" y="3437151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0110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BD3B8E-FA54-3E4E-830D-9BFA09F73612}"/>
              </a:ext>
            </a:extLst>
          </p:cNvPr>
          <p:cNvSpPr txBox="1"/>
          <p:nvPr/>
        </p:nvSpPr>
        <p:spPr>
          <a:xfrm>
            <a:off x="6385164" y="3673052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7EE3F5-7FEC-9244-8AF7-3D07D14D7959}"/>
              </a:ext>
            </a:extLst>
          </p:cNvPr>
          <p:cNvSpPr txBox="1"/>
          <p:nvPr/>
        </p:nvSpPr>
        <p:spPr>
          <a:xfrm>
            <a:off x="4504635" y="4129846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9737A6-F909-B448-A51E-21F96A976D55}"/>
              </a:ext>
            </a:extLst>
          </p:cNvPr>
          <p:cNvSpPr txBox="1"/>
          <p:nvPr/>
        </p:nvSpPr>
        <p:spPr>
          <a:xfrm>
            <a:off x="4374841" y="2034593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1100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3F9FFF-AF78-3240-BDE7-5350EDC5C125}"/>
              </a:ext>
            </a:extLst>
          </p:cNvPr>
          <p:cNvSpPr txBox="1"/>
          <p:nvPr/>
        </p:nvSpPr>
        <p:spPr>
          <a:xfrm>
            <a:off x="4520111" y="556626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0011</a:t>
            </a:r>
          </a:p>
        </p:txBody>
      </p:sp>
    </p:spTree>
    <p:extLst>
      <p:ext uri="{BB962C8B-B14F-4D97-AF65-F5344CB8AC3E}">
        <p14:creationId xmlns:p14="http://schemas.microsoft.com/office/powerpoint/2010/main" val="267293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1F758-8018-7C4A-A094-9034164E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2" y="1771112"/>
            <a:ext cx="7315200" cy="3657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536FE1-AC57-E643-875E-CC183C820787}"/>
              </a:ext>
            </a:extLst>
          </p:cNvPr>
          <p:cNvCxnSpPr>
            <a:cxnSpLocks/>
          </p:cNvCxnSpPr>
          <p:nvPr/>
        </p:nvCxnSpPr>
        <p:spPr>
          <a:xfrm>
            <a:off x="3001582" y="2246244"/>
            <a:ext cx="0" cy="25046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7644EE-0FF8-2B4C-9D73-2051E2E47FF8}"/>
              </a:ext>
            </a:extLst>
          </p:cNvPr>
          <p:cNvCxnSpPr>
            <a:cxnSpLocks/>
          </p:cNvCxnSpPr>
          <p:nvPr/>
        </p:nvCxnSpPr>
        <p:spPr>
          <a:xfrm>
            <a:off x="6509048" y="2255671"/>
            <a:ext cx="0" cy="25046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FC6703-32A8-4F43-ADAE-356565D8C7FC}"/>
              </a:ext>
            </a:extLst>
          </p:cNvPr>
          <p:cNvCxnSpPr>
            <a:cxnSpLocks/>
          </p:cNvCxnSpPr>
          <p:nvPr/>
        </p:nvCxnSpPr>
        <p:spPr>
          <a:xfrm>
            <a:off x="3001582" y="3518452"/>
            <a:ext cx="1601018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5C38E-6574-0247-9281-4EDB83147C50}"/>
              </a:ext>
            </a:extLst>
          </p:cNvPr>
          <p:cNvCxnSpPr>
            <a:cxnSpLocks/>
          </p:cNvCxnSpPr>
          <p:nvPr/>
        </p:nvCxnSpPr>
        <p:spPr>
          <a:xfrm>
            <a:off x="4925567" y="3508001"/>
            <a:ext cx="1600200" cy="0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A0AA26-4B7C-2644-9BE0-B5E82848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32" y="3445879"/>
            <a:ext cx="184727" cy="145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441DB4-A4FE-0448-A452-2265579D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178" y="3426002"/>
            <a:ext cx="211117" cy="1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A051ED-16CC-4446-B63E-6D88DC39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22" y="1609626"/>
            <a:ext cx="5486400" cy="3657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FFCA73-67B4-4D4B-AEB4-9867790AF497}"/>
              </a:ext>
            </a:extLst>
          </p:cNvPr>
          <p:cNvCxnSpPr>
            <a:cxnSpLocks/>
          </p:cNvCxnSpPr>
          <p:nvPr/>
        </p:nvCxnSpPr>
        <p:spPr>
          <a:xfrm>
            <a:off x="4342939" y="2097158"/>
            <a:ext cx="0" cy="25046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3C52D3-CF74-484C-8105-740412CC0059}"/>
              </a:ext>
            </a:extLst>
          </p:cNvPr>
          <p:cNvCxnSpPr>
            <a:cxnSpLocks/>
          </p:cNvCxnSpPr>
          <p:nvPr/>
        </p:nvCxnSpPr>
        <p:spPr>
          <a:xfrm>
            <a:off x="6866372" y="2097158"/>
            <a:ext cx="0" cy="25046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0D79F5-6C90-0E43-82FA-D363F74692AF}"/>
              </a:ext>
            </a:extLst>
          </p:cNvPr>
          <p:cNvCxnSpPr>
            <a:cxnSpLocks/>
          </p:cNvCxnSpPr>
          <p:nvPr/>
        </p:nvCxnSpPr>
        <p:spPr>
          <a:xfrm>
            <a:off x="4342939" y="3756992"/>
            <a:ext cx="320040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BEA1F-BF4E-684C-8956-8DE8249B4C06}"/>
              </a:ext>
            </a:extLst>
          </p:cNvPr>
          <p:cNvCxnSpPr>
            <a:cxnSpLocks/>
          </p:cNvCxnSpPr>
          <p:nvPr/>
        </p:nvCxnSpPr>
        <p:spPr>
          <a:xfrm>
            <a:off x="6544896" y="3756992"/>
            <a:ext cx="320040" cy="0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>
            <a:extLst>
              <a:ext uri="{FF2B5EF4-FFF2-40B4-BE49-F238E27FC236}">
                <a16:creationId xmlns:a16="http://schemas.microsoft.com/office/drawing/2014/main" id="{8F105B4C-2742-C248-956F-8F74EB6C5045}"/>
              </a:ext>
            </a:extLst>
          </p:cNvPr>
          <p:cNvSpPr/>
          <p:nvPr/>
        </p:nvSpPr>
        <p:spPr>
          <a:xfrm>
            <a:off x="5410199" y="3599622"/>
            <a:ext cx="294861" cy="294861"/>
          </a:xfrm>
          <a:prstGeom prst="star5">
            <a:avLst/>
          </a:prstGeom>
          <a:solidFill>
            <a:srgbClr val="338ABD"/>
          </a:solidFill>
          <a:ln>
            <a:solidFill>
              <a:srgbClr val="338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15F47F-D460-274C-AFDA-7D2377169049}"/>
              </a:ext>
            </a:extLst>
          </p:cNvPr>
          <p:cNvCxnSpPr>
            <a:cxnSpLocks/>
          </p:cNvCxnSpPr>
          <p:nvPr/>
        </p:nvCxnSpPr>
        <p:spPr>
          <a:xfrm>
            <a:off x="5571161" y="2097158"/>
            <a:ext cx="0" cy="2504661"/>
          </a:xfrm>
          <a:prstGeom prst="line">
            <a:avLst/>
          </a:prstGeom>
          <a:ln w="50800">
            <a:solidFill>
              <a:srgbClr val="338A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14F4C42-C235-1245-9203-5D300691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43" y="3692149"/>
            <a:ext cx="184727" cy="145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4B5C01-11B7-5C48-A386-F9F76D27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156" y="3684420"/>
            <a:ext cx="211117" cy="1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1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C08B3599-7031-164E-B578-123C9FE5B57F}"/>
              </a:ext>
            </a:extLst>
          </p:cNvPr>
          <p:cNvGrpSpPr/>
          <p:nvPr/>
        </p:nvGrpSpPr>
        <p:grpSpPr>
          <a:xfrm>
            <a:off x="7532540" y="3223715"/>
            <a:ext cx="4147396" cy="860605"/>
            <a:chOff x="7532540" y="3223715"/>
            <a:chExt cx="4147396" cy="860605"/>
          </a:xfrm>
          <a:solidFill>
            <a:schemeClr val="bg2"/>
          </a:solidFill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9F91C34-7FB6-4246-987D-A87121710EA6}"/>
                </a:ext>
              </a:extLst>
            </p:cNvPr>
            <p:cNvGrpSpPr/>
            <p:nvPr/>
          </p:nvGrpSpPr>
          <p:grpSpPr>
            <a:xfrm>
              <a:off x="7532540" y="3223715"/>
              <a:ext cx="4147396" cy="860605"/>
              <a:chOff x="7483772" y="3211523"/>
              <a:chExt cx="4147396" cy="860605"/>
            </a:xfrm>
            <a:grpFill/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90ABC06-B156-3542-A4CB-7A52F576F04F}"/>
                  </a:ext>
                </a:extLst>
              </p:cNvPr>
              <p:cNvSpPr/>
              <p:nvPr/>
            </p:nvSpPr>
            <p:spPr>
              <a:xfrm>
                <a:off x="7483772" y="3211523"/>
                <a:ext cx="4147396" cy="860605"/>
              </a:xfrm>
              <a:prstGeom prst="rect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ED3CDF-9A5B-E245-9900-99F868ACDDD1}"/>
                  </a:ext>
                </a:extLst>
              </p:cNvPr>
              <p:cNvSpPr txBox="1"/>
              <p:nvPr/>
            </p:nvSpPr>
            <p:spPr>
              <a:xfrm>
                <a:off x="7494865" y="3232333"/>
                <a:ext cx="33954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Neural Motifs + LML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CE91BE-48DF-7A4B-A87D-21C0EB5B5832}"/>
                  </a:ext>
                </a:extLst>
              </p:cNvPr>
              <p:cNvSpPr txBox="1"/>
              <p:nvPr/>
            </p:nvSpPr>
            <p:spPr>
              <a:xfrm>
                <a:off x="7516276" y="3644723"/>
                <a:ext cx="41148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Jointly model</a:t>
                </a:r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F9FF857-232A-1A40-B78E-C68D2343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9890" y="3719567"/>
              <a:ext cx="2189950" cy="249003"/>
            </a:xfrm>
            <a:prstGeom prst="rect">
              <a:avLst/>
            </a:prstGeom>
            <a:noFill/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784DCB7-A036-7640-A0F4-6D0EE1FC4F06}"/>
              </a:ext>
            </a:extLst>
          </p:cNvPr>
          <p:cNvGrpSpPr/>
          <p:nvPr/>
        </p:nvGrpSpPr>
        <p:grpSpPr>
          <a:xfrm>
            <a:off x="7470480" y="2048256"/>
            <a:ext cx="4648368" cy="855402"/>
            <a:chOff x="7470480" y="2048256"/>
            <a:chExt cx="4648368" cy="855402"/>
          </a:xfrm>
          <a:solidFill>
            <a:schemeClr val="bg2"/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D313842-0B68-B645-B74B-56142599045B}"/>
                </a:ext>
              </a:extLst>
            </p:cNvPr>
            <p:cNvGrpSpPr/>
            <p:nvPr/>
          </p:nvGrpSpPr>
          <p:grpSpPr>
            <a:xfrm>
              <a:off x="7470480" y="2048256"/>
              <a:ext cx="4648368" cy="855402"/>
              <a:chOff x="7470480" y="2048256"/>
              <a:chExt cx="4648368" cy="855402"/>
            </a:xfrm>
            <a:grp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524B976-9C6D-4547-97FF-8D8311FE45B8}"/>
                  </a:ext>
                </a:extLst>
              </p:cNvPr>
              <p:cNvSpPr/>
              <p:nvPr/>
            </p:nvSpPr>
            <p:spPr>
              <a:xfrm>
                <a:off x="7494864" y="2048256"/>
                <a:ext cx="4623984" cy="855402"/>
              </a:xfrm>
              <a:prstGeom prst="rect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BA6287-5435-3C44-BA11-FD1506C092CE}"/>
                  </a:ext>
                </a:extLst>
              </p:cNvPr>
              <p:cNvSpPr txBox="1"/>
              <p:nvPr/>
            </p:nvSpPr>
            <p:spPr>
              <a:xfrm>
                <a:off x="7470480" y="2102130"/>
                <a:ext cx="335059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Vanilla Neural Motifs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11C51BC-4CA6-064F-8A83-4A654422A3C5}"/>
                  </a:ext>
                </a:extLst>
              </p:cNvPr>
              <p:cNvSpPr txBox="1"/>
              <p:nvPr/>
            </p:nvSpPr>
            <p:spPr>
              <a:xfrm>
                <a:off x="7540660" y="2489109"/>
                <a:ext cx="3503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Independently model</a:t>
                </a:r>
              </a:p>
            </p:txBody>
          </p:sp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25F13A57-35F4-1346-AC05-A0CA0A33A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7710" y="2561696"/>
              <a:ext cx="1886478" cy="246888"/>
            </a:xfrm>
            <a:prstGeom prst="rect">
              <a:avLst/>
            </a:prstGeom>
            <a:noFill/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B26912-C2D7-CA4C-A4ED-3B289C692E82}"/>
              </a:ext>
            </a:extLst>
          </p:cNvPr>
          <p:cNvSpPr/>
          <p:nvPr/>
        </p:nvSpPr>
        <p:spPr>
          <a:xfrm>
            <a:off x="197501" y="1845663"/>
            <a:ext cx="3033204" cy="2274903"/>
          </a:xfrm>
          <a:prstGeom prst="rect">
            <a:avLst/>
          </a:prstGeom>
          <a:solidFill>
            <a:srgbClr val="E7E6E6"/>
          </a:solidFill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6170AE-7FCD-2D41-BD43-F6D17CC1399D}"/>
              </a:ext>
            </a:extLst>
          </p:cNvPr>
          <p:cNvSpPr txBox="1"/>
          <p:nvPr/>
        </p:nvSpPr>
        <p:spPr>
          <a:xfrm>
            <a:off x="221886" y="1365847"/>
            <a:ext cx="30332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Image with Objects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4D4D6-B3D8-444B-9DBF-6EFD498F369E}"/>
              </a:ext>
            </a:extLst>
          </p:cNvPr>
          <p:cNvSpPr/>
          <p:nvPr/>
        </p:nvSpPr>
        <p:spPr>
          <a:xfrm>
            <a:off x="854960" y="2341417"/>
            <a:ext cx="1191818" cy="559900"/>
          </a:xfrm>
          <a:prstGeom prst="rect">
            <a:avLst/>
          </a:prstGeom>
          <a:noFill/>
          <a:ln w="63500" cap="rnd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BBAFC-405F-BC44-AF1B-0496A9A8116F}"/>
              </a:ext>
            </a:extLst>
          </p:cNvPr>
          <p:cNvSpPr/>
          <p:nvPr/>
        </p:nvSpPr>
        <p:spPr>
          <a:xfrm>
            <a:off x="393574" y="2019631"/>
            <a:ext cx="1840677" cy="1650669"/>
          </a:xfrm>
          <a:prstGeom prst="rect">
            <a:avLst/>
          </a:prstGeom>
          <a:noFill/>
          <a:ln w="63500" cap="rnd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10C692-C5F2-7D44-9A28-0853A9DB5D41}"/>
              </a:ext>
            </a:extLst>
          </p:cNvPr>
          <p:cNvSpPr/>
          <p:nvPr/>
        </p:nvSpPr>
        <p:spPr>
          <a:xfrm>
            <a:off x="1590081" y="3040543"/>
            <a:ext cx="1361492" cy="900826"/>
          </a:xfrm>
          <a:prstGeom prst="rect">
            <a:avLst/>
          </a:prstGeom>
          <a:noFill/>
          <a:ln w="63500" cap="rnd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D314DC-0BFB-E142-9275-27C41EF3335F}"/>
              </a:ext>
            </a:extLst>
          </p:cNvPr>
          <p:cNvSpPr txBox="1"/>
          <p:nvPr/>
        </p:nvSpPr>
        <p:spPr>
          <a:xfrm>
            <a:off x="410275" y="1981344"/>
            <a:ext cx="45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26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10AC4E-6D6C-8C42-A60C-392F7F3250A2}"/>
              </a:ext>
            </a:extLst>
          </p:cNvPr>
          <p:cNvSpPr txBox="1"/>
          <p:nvPr/>
        </p:nvSpPr>
        <p:spPr>
          <a:xfrm>
            <a:off x="875393" y="2333379"/>
            <a:ext cx="45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26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A320A0-D0CA-C344-ADC9-FEF6B9C15F6A}"/>
              </a:ext>
            </a:extLst>
          </p:cNvPr>
          <p:cNvSpPr txBox="1"/>
          <p:nvPr/>
        </p:nvSpPr>
        <p:spPr>
          <a:xfrm>
            <a:off x="2498218" y="3227088"/>
            <a:ext cx="45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26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A37690C-2E24-8A44-B8B1-263268135A1A}"/>
              </a:ext>
            </a:extLst>
          </p:cNvPr>
          <p:cNvGrpSpPr/>
          <p:nvPr/>
        </p:nvGrpSpPr>
        <p:grpSpPr>
          <a:xfrm>
            <a:off x="4247327" y="1994475"/>
            <a:ext cx="2231496" cy="2053943"/>
            <a:chOff x="4515551" y="1994475"/>
            <a:chExt cx="2231496" cy="205394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B94A0D-55CE-EC40-8204-94F712A1D4AD}"/>
                </a:ext>
              </a:extLst>
            </p:cNvPr>
            <p:cNvSpPr/>
            <p:nvPr/>
          </p:nvSpPr>
          <p:spPr>
            <a:xfrm>
              <a:off x="5295762" y="1994475"/>
              <a:ext cx="665018" cy="665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B9B673-4A20-5B42-BA08-946264D59CBA}"/>
                </a:ext>
              </a:extLst>
            </p:cNvPr>
            <p:cNvSpPr/>
            <p:nvPr/>
          </p:nvSpPr>
          <p:spPr>
            <a:xfrm>
              <a:off x="6082029" y="3383400"/>
              <a:ext cx="665018" cy="665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A5A4032-270B-474A-A827-3DCA6BF037A8}"/>
                </a:ext>
              </a:extLst>
            </p:cNvPr>
            <p:cNvSpPr/>
            <p:nvPr/>
          </p:nvSpPr>
          <p:spPr>
            <a:xfrm>
              <a:off x="4515551" y="3383400"/>
              <a:ext cx="665018" cy="665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1B6C159-0C04-A94A-B828-8A499F4B3776}"/>
                </a:ext>
              </a:extLst>
            </p:cNvPr>
            <p:cNvGrpSpPr/>
            <p:nvPr/>
          </p:nvGrpSpPr>
          <p:grpSpPr>
            <a:xfrm>
              <a:off x="4982447" y="2632503"/>
              <a:ext cx="458313" cy="719615"/>
              <a:chOff x="5226287" y="2888535"/>
              <a:chExt cx="458313" cy="719615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623F27-AA8F-FE46-A532-3C0DA6A0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802" y="2990633"/>
                <a:ext cx="350798" cy="617517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7EA132A-FC61-564C-8D7A-D36FF8C876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6287" y="2888535"/>
                <a:ext cx="381226" cy="64536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B3FF7A-0C9D-4D48-B806-5DABAD768D93}"/>
                </a:ext>
              </a:extLst>
            </p:cNvPr>
            <p:cNvGrpSpPr/>
            <p:nvPr/>
          </p:nvGrpSpPr>
          <p:grpSpPr>
            <a:xfrm rot="18107576">
              <a:off x="5807574" y="2625862"/>
              <a:ext cx="458313" cy="719615"/>
              <a:chOff x="5226287" y="2888535"/>
              <a:chExt cx="458313" cy="7196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0E2E393-1BC0-864A-8289-8D50655CC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802" y="2990633"/>
                <a:ext cx="350798" cy="617517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F38220C-9ADC-994E-8D9E-4B47A98619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6287" y="2888535"/>
                <a:ext cx="381226" cy="64536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EDCECA0-FABA-4B45-BD38-CBD2AD2680C1}"/>
                </a:ext>
              </a:extLst>
            </p:cNvPr>
            <p:cNvGrpSpPr/>
            <p:nvPr/>
          </p:nvGrpSpPr>
          <p:grpSpPr>
            <a:xfrm rot="3582382">
              <a:off x="5399114" y="3372442"/>
              <a:ext cx="458313" cy="719615"/>
              <a:chOff x="5226287" y="2888535"/>
              <a:chExt cx="458313" cy="71961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EE8A1C9-08CE-8047-8500-04D17C952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802" y="2990633"/>
                <a:ext cx="350798" cy="617517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C622F71-C640-764D-B0E9-A42D9183D4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6287" y="2888535"/>
                <a:ext cx="381226" cy="64536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8792F6-8278-BE4F-B19B-66AFDC1EB5A6}"/>
                </a:ext>
              </a:extLst>
            </p:cNvPr>
            <p:cNvSpPr txBox="1"/>
            <p:nvPr/>
          </p:nvSpPr>
          <p:spPr>
            <a:xfrm>
              <a:off x="5414279" y="2058201"/>
              <a:ext cx="4523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  <a:r>
                <a:rPr lang="en-US" sz="26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9A4BC0-A750-2841-86D9-104F2DF9EA35}"/>
                </a:ext>
              </a:extLst>
            </p:cNvPr>
            <p:cNvSpPr txBox="1"/>
            <p:nvPr/>
          </p:nvSpPr>
          <p:spPr>
            <a:xfrm>
              <a:off x="4608726" y="3440099"/>
              <a:ext cx="4523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  <a:r>
                <a:rPr lang="en-US" sz="26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E2D568F-F18B-3F43-85A1-7BBE7F1BC1A1}"/>
                </a:ext>
              </a:extLst>
            </p:cNvPr>
            <p:cNvSpPr txBox="1"/>
            <p:nvPr/>
          </p:nvSpPr>
          <p:spPr>
            <a:xfrm>
              <a:off x="6191806" y="3476127"/>
              <a:ext cx="4523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  <a:r>
                <a:rPr lang="en-US" sz="26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C7D2603-7C9B-2F4E-96DA-13375A07A116}"/>
                </a:ext>
              </a:extLst>
            </p:cNvPr>
            <p:cNvSpPr txBox="1"/>
            <p:nvPr/>
          </p:nvSpPr>
          <p:spPr>
            <a:xfrm>
              <a:off x="6115635" y="2587492"/>
              <a:ext cx="45557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z</a:t>
              </a:r>
              <a:r>
                <a:rPr lang="en-US" sz="26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ij</a:t>
              </a:r>
              <a:endParaRPr lang="en-US" sz="26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AE9399C-E1E3-8142-A9AD-AD40C6873513}"/>
              </a:ext>
            </a:extLst>
          </p:cNvPr>
          <p:cNvSpPr txBox="1"/>
          <p:nvPr/>
        </p:nvSpPr>
        <p:spPr>
          <a:xfrm>
            <a:off x="3618194" y="1470586"/>
            <a:ext cx="3740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Full Relationship Graph</a:t>
            </a: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A01D8A52-88AD-D64A-A15D-0F7FAEEAEFFE}"/>
              </a:ext>
            </a:extLst>
          </p:cNvPr>
          <p:cNvSpPr/>
          <p:nvPr/>
        </p:nvSpPr>
        <p:spPr>
          <a:xfrm>
            <a:off x="3374128" y="2782487"/>
            <a:ext cx="707136" cy="432766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19F6E114-9114-7041-8F91-B0E134AC9A4A}"/>
              </a:ext>
            </a:extLst>
          </p:cNvPr>
          <p:cNvSpPr/>
          <p:nvPr/>
        </p:nvSpPr>
        <p:spPr>
          <a:xfrm>
            <a:off x="6641233" y="2811759"/>
            <a:ext cx="707136" cy="432766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44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cp:lastPrinted>2019-01-07T18:20:35Z</cp:lastPrinted>
  <dcterms:created xsi:type="dcterms:W3CDTF">2019-01-03T19:38:53Z</dcterms:created>
  <dcterms:modified xsi:type="dcterms:W3CDTF">2019-01-07T19:18:37Z</dcterms:modified>
</cp:coreProperties>
</file>