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f94baf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f94baf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f94baf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f94baf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f94baf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f94baf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f94baf9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f94baf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f94baf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9f94baf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f94baf9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f94baf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9f94baf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9f94baf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9f94baf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9f94baf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f94baf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9f94baf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9f94baf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9f94baf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61338eb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61338eb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f94baf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f94baf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9f94baf9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9f94baf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d7762f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9d7762f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61338eb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61338eb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61338eb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61338eb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61338eb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61338eb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61338eb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61338eb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61338eb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61338eb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d7762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d7762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f94baf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f94baf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De_Boor%27s_algorithm" TargetMode="External"/><Relationship Id="rId4" Type="http://schemas.openxmlformats.org/officeDocument/2006/relationships/hyperlink" Target="https://pages.mtu.edu/~shene/COURSES/cs3621/NOTES/spline/B-spline/bspline-curve-prop.html" TargetMode="External"/><Relationship Id="rId5" Type="http://schemas.openxmlformats.org/officeDocument/2006/relationships/hyperlink" Target="http://www.cs.utexas.edu/~bajaj/graphics2012/cs354/supp-lectures/Lec11-supp2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Splines: B-Spline Project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37150" y="3076775"/>
            <a:ext cx="51087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Team:  Bryan Ellis, Adam Macgregor, Javed Sahadat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Control points function: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25" y="1937349"/>
            <a:ext cx="7280950" cy="1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Knot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88" y="1489950"/>
            <a:ext cx="7450425" cy="31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Cox-De Boor’s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63" y="1307850"/>
            <a:ext cx="598687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Spline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25" y="1307850"/>
            <a:ext cx="688755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Error Checking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38" y="1758074"/>
            <a:ext cx="7810925" cy="19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Plotting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</a:t>
            </a:r>
            <a:r>
              <a:rPr lang="en" sz="1800"/>
              <a:t>sed the matplotlib library to plot a 3D render of our spline as a line only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the mayavi library to combine the diameter data and the spline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both the mayavi and tvkt libraries to convert our image data into data that is usable with our 3D vessel plot.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Percentage Error:  0.16718807139561817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Spline Output: 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13" y="2266850"/>
            <a:ext cx="4854567" cy="25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Vessel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663" y="1397675"/>
            <a:ext cx="3858675" cy="30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Vessel alongside MRI Images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Image: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088" y="1948800"/>
            <a:ext cx="5293826" cy="27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Vessel alongside MRI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Images: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50" y="1953975"/>
            <a:ext cx="5210500" cy="27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Task: Implement a 3D B-Spline curve that represents a vessel within the brain.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Inputs: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smooth path that represents the path of the desired vessel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diameter values for the smooth path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MRI data to help create visualizations of the brain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Vessel alongside MRI Images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 Range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13" y="1973275"/>
            <a:ext cx="5271775" cy="27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Achievements: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Successful B-Spline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B-Spline and images represented together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Shortcomings: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Efficiency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3D render of the MRI data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https://en.wikipedia.org/wiki/De_Boor%27s_algorithm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https://pages.mtu.edu/~shene/COURSES/cs3621/NOTES/spline/B-spline/bspline-curve-prop.html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http://www.cs.utexas.edu/~bajaj/graphics2012/cs354/supp-lectures/Lec11-supp2.pdf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B-Splines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Combination of Bezier curve defined by a set of control points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domains are also subdivided into points called knots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made of control points, knots and knot coefficients which have to satisfy the condition of continuity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Open B-Splines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B-Splines can be either open or closed.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curves have the property where the first and last legs are not tangent to any knot or control 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85525"/>
            <a:ext cx="300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245" y="3085525"/>
            <a:ext cx="313628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Spline Algorithm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weighted/basis functions for the control 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Certain requirements are met such as positional continuity, which means each segment’s end point is the starting for the new segment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second constraint is tangential continuity which means there are no sudden changes in slope going from one segment to another.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Lastly curvature continuity no polarity changes from segment to segment. </a:t>
            </a:r>
            <a:endParaRPr sz="1800"/>
          </a:p>
        </p:txBody>
      </p:sp>
      <p:pic>
        <p:nvPicPr>
          <p:cNvPr descr="Copy of equation2"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50" y="223225"/>
            <a:ext cx="1589800" cy="1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Knot Generation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Knots are padded with degree 0 to p  at </a:t>
            </a:r>
            <a:r>
              <a:rPr lang="en" sz="1800"/>
              <a:t>beginning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Knots are padded with degree m-p to m at the ending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algorithm above will uniformly space all knots, u will be the knot number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00" y="3117675"/>
            <a:ext cx="3248100" cy="114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Cox-De </a:t>
            </a:r>
            <a:r>
              <a:rPr lang="en"/>
              <a:t>Boor's</a:t>
            </a:r>
            <a:r>
              <a:rPr lang="en"/>
              <a:t> Algorithm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a point in space for knot position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Determined by Spline degree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Recursively determined by knots and the previous levels of control points.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Spline of degree 3 require 4 control points and 6 knots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Cox-De </a:t>
            </a:r>
            <a:r>
              <a:rPr lang="en"/>
              <a:t>Boor</a:t>
            </a:r>
            <a:r>
              <a:rPr lang="en"/>
              <a:t> Formula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spline curve S(x) is evaluated at a </a:t>
            </a:r>
            <a:r>
              <a:rPr lang="en" sz="1800"/>
              <a:t>position</a:t>
            </a:r>
            <a:r>
              <a:rPr lang="en" sz="1800"/>
              <a:t> 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/>
              <a:t>position</a:t>
            </a:r>
            <a:r>
              <a:rPr lang="en" sz="1800"/>
              <a:t> x is and element of the knot interval t to t k+1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final evaluation is done by  multiplying the recursion Bip(x) by the </a:t>
            </a:r>
            <a:r>
              <a:rPr lang="en" sz="1800"/>
              <a:t>control</a:t>
            </a:r>
            <a:r>
              <a:rPr lang="en" sz="1800"/>
              <a:t> point ci, i is the interval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113" y="3217925"/>
            <a:ext cx="4486200" cy="116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575" y="3460800"/>
            <a:ext cx="2095500" cy="67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Program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 MRI data file that represent 2D MRI images.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Smooth path data file that represents a smooth path of a vessel in the brain.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Diameter data file that represents the diameter at each point of the vessel.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 the control points using the smooth path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a B-Spline for using the control points.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the percentage error of our spline.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Receive user input to specify desired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3D graph of the vessel transposed against the 2D MRI image(s) that the user selects.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