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61" r:id="rId5"/>
    <p:sldId id="262" r:id="rId6"/>
    <p:sldId id="258" r:id="rId7"/>
    <p:sldId id="271" r:id="rId8"/>
    <p:sldId id="267" r:id="rId9"/>
    <p:sldId id="268" r:id="rId10"/>
    <p:sldId id="257" r:id="rId11"/>
    <p:sldId id="263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1FA44-F02F-4805-AD3A-4C55DA25AEC1}" v="16" dt="2021-12-10T18:02:43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, David E" userId="e216ecfe-aa1f-449b-af67-97ea895acd17" providerId="ADAL" clId="{3EF1FA44-F02F-4805-AD3A-4C55DA25AEC1}"/>
    <pc:docChg chg="undo custSel addSld delSld modSld sldOrd">
      <pc:chgData name="Warren, David E" userId="e216ecfe-aa1f-449b-af67-97ea895acd17" providerId="ADAL" clId="{3EF1FA44-F02F-4805-AD3A-4C55DA25AEC1}" dt="2021-12-10T18:19:15.560" v="3086" actId="20577"/>
      <pc:docMkLst>
        <pc:docMk/>
      </pc:docMkLst>
      <pc:sldChg chg="modSp mod">
        <pc:chgData name="Warren, David E" userId="e216ecfe-aa1f-449b-af67-97ea895acd17" providerId="ADAL" clId="{3EF1FA44-F02F-4805-AD3A-4C55DA25AEC1}" dt="2021-12-10T17:32:02.617" v="12" actId="313"/>
        <pc:sldMkLst>
          <pc:docMk/>
          <pc:sldMk cId="661138809" sldId="256"/>
        </pc:sldMkLst>
        <pc:spChg chg="mod">
          <ac:chgData name="Warren, David E" userId="e216ecfe-aa1f-449b-af67-97ea895acd17" providerId="ADAL" clId="{3EF1FA44-F02F-4805-AD3A-4C55DA25AEC1}" dt="2021-12-10T17:32:02.617" v="12" actId="313"/>
          <ac:spMkLst>
            <pc:docMk/>
            <pc:sldMk cId="661138809" sldId="256"/>
            <ac:spMk id="2" creationId="{A242F153-F77E-46F3-ACD9-E447ACCB0608}"/>
          </ac:spMkLst>
        </pc:spChg>
      </pc:sldChg>
      <pc:sldChg chg="addSp delSp modSp new mod">
        <pc:chgData name="Warren, David E" userId="e216ecfe-aa1f-449b-af67-97ea895acd17" providerId="ADAL" clId="{3EF1FA44-F02F-4805-AD3A-4C55DA25AEC1}" dt="2021-12-10T17:50:53.653" v="91" actId="20577"/>
        <pc:sldMkLst>
          <pc:docMk/>
          <pc:sldMk cId="14802732" sldId="257"/>
        </pc:sldMkLst>
        <pc:spChg chg="mod">
          <ac:chgData name="Warren, David E" userId="e216ecfe-aa1f-449b-af67-97ea895acd17" providerId="ADAL" clId="{3EF1FA44-F02F-4805-AD3A-4C55DA25AEC1}" dt="2021-12-10T17:50:53.653" v="91" actId="20577"/>
          <ac:spMkLst>
            <pc:docMk/>
            <pc:sldMk cId="14802732" sldId="257"/>
            <ac:spMk id="2" creationId="{6086ADDE-38C0-4DCE-BEFD-73C91E173BA0}"/>
          </ac:spMkLst>
        </pc:spChg>
        <pc:spChg chg="del">
          <ac:chgData name="Warren, David E" userId="e216ecfe-aa1f-449b-af67-97ea895acd17" providerId="ADAL" clId="{3EF1FA44-F02F-4805-AD3A-4C55DA25AEC1}" dt="2021-12-10T17:48:23.199" v="15"/>
          <ac:spMkLst>
            <pc:docMk/>
            <pc:sldMk cId="14802732" sldId="257"/>
            <ac:spMk id="3" creationId="{936A1B1E-6C73-483A-B723-D22A891D72B0}"/>
          </ac:spMkLst>
        </pc:spChg>
        <pc:picChg chg="add mod">
          <ac:chgData name="Warren, David E" userId="e216ecfe-aa1f-449b-af67-97ea895acd17" providerId="ADAL" clId="{3EF1FA44-F02F-4805-AD3A-4C55DA25AEC1}" dt="2021-12-10T17:48:26.094" v="17" actId="962"/>
          <ac:picMkLst>
            <pc:docMk/>
            <pc:sldMk cId="14802732" sldId="257"/>
            <ac:picMk id="5" creationId="{4B538229-6977-4A35-B87D-0671F28E3DDA}"/>
          </ac:picMkLst>
        </pc:picChg>
      </pc:sldChg>
      <pc:sldChg chg="del">
        <pc:chgData name="Warren, David E" userId="e216ecfe-aa1f-449b-af67-97ea895acd17" providerId="ADAL" clId="{3EF1FA44-F02F-4805-AD3A-4C55DA25AEC1}" dt="2021-12-10T17:32:06.545" v="13" actId="47"/>
        <pc:sldMkLst>
          <pc:docMk/>
          <pc:sldMk cId="220480721" sldId="257"/>
        </pc:sldMkLst>
      </pc:sldChg>
      <pc:sldChg chg="modSp new mod ord">
        <pc:chgData name="Warren, David E" userId="e216ecfe-aa1f-449b-af67-97ea895acd17" providerId="ADAL" clId="{3EF1FA44-F02F-4805-AD3A-4C55DA25AEC1}" dt="2021-12-10T17:59:45.679" v="870"/>
        <pc:sldMkLst>
          <pc:docMk/>
          <pc:sldMk cId="624802210" sldId="258"/>
        </pc:sldMkLst>
        <pc:spChg chg="mod">
          <ac:chgData name="Warren, David E" userId="e216ecfe-aa1f-449b-af67-97ea895acd17" providerId="ADAL" clId="{3EF1FA44-F02F-4805-AD3A-4C55DA25AEC1}" dt="2021-12-10T17:54:09.932" v="336" actId="20577"/>
          <ac:spMkLst>
            <pc:docMk/>
            <pc:sldMk cId="624802210" sldId="258"/>
            <ac:spMk id="2" creationId="{46390443-9F69-4066-9F9E-3A396E9BF4E7}"/>
          </ac:spMkLst>
        </pc:spChg>
        <pc:spChg chg="mod">
          <ac:chgData name="Warren, David E" userId="e216ecfe-aa1f-449b-af67-97ea895acd17" providerId="ADAL" clId="{3EF1FA44-F02F-4805-AD3A-4C55DA25AEC1}" dt="2021-12-10T17:55:21.516" v="478" actId="20577"/>
          <ac:spMkLst>
            <pc:docMk/>
            <pc:sldMk cId="624802210" sldId="258"/>
            <ac:spMk id="3" creationId="{E0943247-C6EA-4FDF-876F-0ED0D29C5795}"/>
          </ac:spMkLst>
        </pc:spChg>
      </pc:sldChg>
      <pc:sldChg chg="del">
        <pc:chgData name="Warren, David E" userId="e216ecfe-aa1f-449b-af67-97ea895acd17" providerId="ADAL" clId="{3EF1FA44-F02F-4805-AD3A-4C55DA25AEC1}" dt="2021-12-10T17:32:06.545" v="13" actId="47"/>
        <pc:sldMkLst>
          <pc:docMk/>
          <pc:sldMk cId="3464513500" sldId="258"/>
        </pc:sldMkLst>
      </pc:sldChg>
      <pc:sldChg chg="new del">
        <pc:chgData name="Warren, David E" userId="e216ecfe-aa1f-449b-af67-97ea895acd17" providerId="ADAL" clId="{3EF1FA44-F02F-4805-AD3A-4C55DA25AEC1}" dt="2021-12-10T18:01:17.342" v="883" actId="47"/>
        <pc:sldMkLst>
          <pc:docMk/>
          <pc:sldMk cId="1023480284" sldId="259"/>
        </pc:sldMkLst>
      </pc:sldChg>
      <pc:sldChg chg="del">
        <pc:chgData name="Warren, David E" userId="e216ecfe-aa1f-449b-af67-97ea895acd17" providerId="ADAL" clId="{3EF1FA44-F02F-4805-AD3A-4C55DA25AEC1}" dt="2021-12-10T17:32:06.545" v="13" actId="47"/>
        <pc:sldMkLst>
          <pc:docMk/>
          <pc:sldMk cId="2991943306" sldId="259"/>
        </pc:sldMkLst>
      </pc:sldChg>
      <pc:sldChg chg="modSp new del mod">
        <pc:chgData name="Warren, David E" userId="e216ecfe-aa1f-449b-af67-97ea895acd17" providerId="ADAL" clId="{3EF1FA44-F02F-4805-AD3A-4C55DA25AEC1}" dt="2021-12-10T18:15:12.782" v="2786" actId="47"/>
        <pc:sldMkLst>
          <pc:docMk/>
          <pc:sldMk cId="459734453" sldId="260"/>
        </pc:sldMkLst>
        <pc:spChg chg="mod">
          <ac:chgData name="Warren, David E" userId="e216ecfe-aa1f-449b-af67-97ea895acd17" providerId="ADAL" clId="{3EF1FA44-F02F-4805-AD3A-4C55DA25AEC1}" dt="2021-12-10T18:07:51.321" v="1747" actId="20577"/>
          <ac:spMkLst>
            <pc:docMk/>
            <pc:sldMk cId="459734453" sldId="260"/>
            <ac:spMk id="2" creationId="{90E62D05-A6D6-440D-8955-BFFD68D2FE27}"/>
          </ac:spMkLst>
        </pc:spChg>
      </pc:sldChg>
      <pc:sldChg chg="del">
        <pc:chgData name="Warren, David E" userId="e216ecfe-aa1f-449b-af67-97ea895acd17" providerId="ADAL" clId="{3EF1FA44-F02F-4805-AD3A-4C55DA25AEC1}" dt="2021-12-10T17:32:06.545" v="13" actId="47"/>
        <pc:sldMkLst>
          <pc:docMk/>
          <pc:sldMk cId="3593177863" sldId="260"/>
        </pc:sldMkLst>
      </pc:sldChg>
      <pc:sldChg chg="del">
        <pc:chgData name="Warren, David E" userId="e216ecfe-aa1f-449b-af67-97ea895acd17" providerId="ADAL" clId="{3EF1FA44-F02F-4805-AD3A-4C55DA25AEC1}" dt="2021-12-10T17:32:06.545" v="13" actId="47"/>
        <pc:sldMkLst>
          <pc:docMk/>
          <pc:sldMk cId="572945488" sldId="261"/>
        </pc:sldMkLst>
      </pc:sldChg>
      <pc:sldChg chg="modSp new mod">
        <pc:chgData name="Warren, David E" userId="e216ecfe-aa1f-449b-af67-97ea895acd17" providerId="ADAL" clId="{3EF1FA44-F02F-4805-AD3A-4C55DA25AEC1}" dt="2021-12-10T17:58:31.399" v="726" actId="20577"/>
        <pc:sldMkLst>
          <pc:docMk/>
          <pc:sldMk cId="2127956333" sldId="261"/>
        </pc:sldMkLst>
        <pc:spChg chg="mod">
          <ac:chgData name="Warren, David E" userId="e216ecfe-aa1f-449b-af67-97ea895acd17" providerId="ADAL" clId="{3EF1FA44-F02F-4805-AD3A-4C55DA25AEC1}" dt="2021-12-10T17:57:31.527" v="525" actId="20577"/>
          <ac:spMkLst>
            <pc:docMk/>
            <pc:sldMk cId="2127956333" sldId="261"/>
            <ac:spMk id="2" creationId="{399FB470-E401-46F5-A4DD-90C4E7DC0EA6}"/>
          </ac:spMkLst>
        </pc:spChg>
        <pc:spChg chg="mod">
          <ac:chgData name="Warren, David E" userId="e216ecfe-aa1f-449b-af67-97ea895acd17" providerId="ADAL" clId="{3EF1FA44-F02F-4805-AD3A-4C55DA25AEC1}" dt="2021-12-10T17:58:31.399" v="726" actId="20577"/>
          <ac:spMkLst>
            <pc:docMk/>
            <pc:sldMk cId="2127956333" sldId="261"/>
            <ac:spMk id="3" creationId="{EA45A6F9-99F8-4C31-A213-CEACF847F393}"/>
          </ac:spMkLst>
        </pc:spChg>
      </pc:sldChg>
      <pc:sldChg chg="del">
        <pc:chgData name="Warren, David E" userId="e216ecfe-aa1f-449b-af67-97ea895acd17" providerId="ADAL" clId="{3EF1FA44-F02F-4805-AD3A-4C55DA25AEC1}" dt="2021-12-10T17:32:06.545" v="13" actId="47"/>
        <pc:sldMkLst>
          <pc:docMk/>
          <pc:sldMk cId="716605438" sldId="262"/>
        </pc:sldMkLst>
      </pc:sldChg>
      <pc:sldChg chg="addSp modSp new mod">
        <pc:chgData name="Warren, David E" userId="e216ecfe-aa1f-449b-af67-97ea895acd17" providerId="ADAL" clId="{3EF1FA44-F02F-4805-AD3A-4C55DA25AEC1}" dt="2021-12-10T18:19:15.560" v="3086" actId="20577"/>
        <pc:sldMkLst>
          <pc:docMk/>
          <pc:sldMk cId="1770903530" sldId="262"/>
        </pc:sldMkLst>
        <pc:spChg chg="mod">
          <ac:chgData name="Warren, David E" userId="e216ecfe-aa1f-449b-af67-97ea895acd17" providerId="ADAL" clId="{3EF1FA44-F02F-4805-AD3A-4C55DA25AEC1}" dt="2021-12-10T17:52:25.451" v="173" actId="20577"/>
          <ac:spMkLst>
            <pc:docMk/>
            <pc:sldMk cId="1770903530" sldId="262"/>
            <ac:spMk id="2" creationId="{53AE7696-B418-4695-944D-2F9411127B44}"/>
          </ac:spMkLst>
        </pc:spChg>
        <pc:spChg chg="mod">
          <ac:chgData name="Warren, David E" userId="e216ecfe-aa1f-449b-af67-97ea895acd17" providerId="ADAL" clId="{3EF1FA44-F02F-4805-AD3A-4C55DA25AEC1}" dt="2021-12-10T18:19:15.560" v="3086" actId="20577"/>
          <ac:spMkLst>
            <pc:docMk/>
            <pc:sldMk cId="1770903530" sldId="262"/>
            <ac:spMk id="3" creationId="{A5CA92E7-343D-4B24-A6EF-8238EABEB2BD}"/>
          </ac:spMkLst>
        </pc:spChg>
        <pc:spChg chg="add mod ord">
          <ac:chgData name="Warren, David E" userId="e216ecfe-aa1f-449b-af67-97ea895acd17" providerId="ADAL" clId="{3EF1FA44-F02F-4805-AD3A-4C55DA25AEC1}" dt="2021-12-10T18:01:03.460" v="881" actId="164"/>
          <ac:spMkLst>
            <pc:docMk/>
            <pc:sldMk cId="1770903530" sldId="262"/>
            <ac:spMk id="6" creationId="{58D20679-269A-4108-9D67-0E48E1080501}"/>
          </ac:spMkLst>
        </pc:spChg>
        <pc:grpChg chg="add mod">
          <ac:chgData name="Warren, David E" userId="e216ecfe-aa1f-449b-af67-97ea895acd17" providerId="ADAL" clId="{3EF1FA44-F02F-4805-AD3A-4C55DA25AEC1}" dt="2021-12-10T18:01:03.460" v="881" actId="164"/>
          <ac:grpSpMkLst>
            <pc:docMk/>
            <pc:sldMk cId="1770903530" sldId="262"/>
            <ac:grpSpMk id="7" creationId="{4E0CA3C6-97C7-49B6-A4A5-ACB773CA9775}"/>
          </ac:grpSpMkLst>
        </pc:grpChg>
        <pc:picChg chg="add mod">
          <ac:chgData name="Warren, David E" userId="e216ecfe-aa1f-449b-af67-97ea895acd17" providerId="ADAL" clId="{3EF1FA44-F02F-4805-AD3A-4C55DA25AEC1}" dt="2021-12-10T18:01:03.460" v="881" actId="164"/>
          <ac:picMkLst>
            <pc:docMk/>
            <pc:sldMk cId="1770903530" sldId="262"/>
            <ac:picMk id="5" creationId="{C81B1D03-E45E-453B-B9B5-7F83279DF135}"/>
          </ac:picMkLst>
        </pc:picChg>
      </pc:sldChg>
      <pc:sldChg chg="del">
        <pc:chgData name="Warren, David E" userId="e216ecfe-aa1f-449b-af67-97ea895acd17" providerId="ADAL" clId="{3EF1FA44-F02F-4805-AD3A-4C55DA25AEC1}" dt="2021-12-10T17:32:06.545" v="13" actId="47"/>
        <pc:sldMkLst>
          <pc:docMk/>
          <pc:sldMk cId="123707587" sldId="263"/>
        </pc:sldMkLst>
      </pc:sldChg>
      <pc:sldChg chg="addSp delSp modSp add mod">
        <pc:chgData name="Warren, David E" userId="e216ecfe-aa1f-449b-af67-97ea895acd17" providerId="ADAL" clId="{3EF1FA44-F02F-4805-AD3A-4C55DA25AEC1}" dt="2021-12-10T18:02:34.078" v="909" actId="1076"/>
        <pc:sldMkLst>
          <pc:docMk/>
          <pc:sldMk cId="3993494876" sldId="263"/>
        </pc:sldMkLst>
        <pc:spChg chg="add del mod">
          <ac:chgData name="Warren, David E" userId="e216ecfe-aa1f-449b-af67-97ea895acd17" providerId="ADAL" clId="{3EF1FA44-F02F-4805-AD3A-4C55DA25AEC1}" dt="2021-12-10T18:02:19.206" v="906" actId="478"/>
          <ac:spMkLst>
            <pc:docMk/>
            <pc:sldMk cId="3993494876" sldId="263"/>
            <ac:spMk id="4" creationId="{AF35A32D-DCA4-4A1C-9D13-DAA72CACDC8C}"/>
          </ac:spMkLst>
        </pc:spChg>
        <pc:spChg chg="add mod">
          <ac:chgData name="Warren, David E" userId="e216ecfe-aa1f-449b-af67-97ea895acd17" providerId="ADAL" clId="{3EF1FA44-F02F-4805-AD3A-4C55DA25AEC1}" dt="2021-12-10T18:02:19.206" v="906" actId="478"/>
          <ac:spMkLst>
            <pc:docMk/>
            <pc:sldMk cId="3993494876" sldId="263"/>
            <ac:spMk id="10" creationId="{771EC925-BC9C-4E7D-A987-D5CFFD60507D}"/>
          </ac:spMkLst>
        </pc:spChg>
        <pc:picChg chg="del">
          <ac:chgData name="Warren, David E" userId="e216ecfe-aa1f-449b-af67-97ea895acd17" providerId="ADAL" clId="{3EF1FA44-F02F-4805-AD3A-4C55DA25AEC1}" dt="2021-12-10T18:01:23.293" v="884" actId="478"/>
          <ac:picMkLst>
            <pc:docMk/>
            <pc:sldMk cId="3993494876" sldId="263"/>
            <ac:picMk id="5" creationId="{4B538229-6977-4A35-B87D-0671F28E3DDA}"/>
          </ac:picMkLst>
        </pc:picChg>
        <pc:picChg chg="add del mod">
          <ac:chgData name="Warren, David E" userId="e216ecfe-aa1f-449b-af67-97ea895acd17" providerId="ADAL" clId="{3EF1FA44-F02F-4805-AD3A-4C55DA25AEC1}" dt="2021-12-10T18:02:13.656" v="904" actId="21"/>
          <ac:picMkLst>
            <pc:docMk/>
            <pc:sldMk cId="3993494876" sldId="263"/>
            <ac:picMk id="7" creationId="{E99EA299-111D-4D65-91CF-B4A6B52C968D}"/>
          </ac:picMkLst>
        </pc:picChg>
        <pc:picChg chg="add mod">
          <ac:chgData name="Warren, David E" userId="e216ecfe-aa1f-449b-af67-97ea895acd17" providerId="ADAL" clId="{3EF1FA44-F02F-4805-AD3A-4C55DA25AEC1}" dt="2021-12-10T18:02:34.078" v="909" actId="1076"/>
          <ac:picMkLst>
            <pc:docMk/>
            <pc:sldMk cId="3993494876" sldId="263"/>
            <ac:picMk id="8" creationId="{C81191BE-112E-4304-80AE-F5CC643C4E04}"/>
          </ac:picMkLst>
        </pc:picChg>
      </pc:sldChg>
      <pc:sldChg chg="new del">
        <pc:chgData name="Warren, David E" userId="e216ecfe-aa1f-449b-af67-97ea895acd17" providerId="ADAL" clId="{3EF1FA44-F02F-4805-AD3A-4C55DA25AEC1}" dt="2021-12-10T18:02:48.067" v="915" actId="47"/>
        <pc:sldMkLst>
          <pc:docMk/>
          <pc:sldMk cId="2895440746" sldId="264"/>
        </pc:sldMkLst>
      </pc:sldChg>
      <pc:sldChg chg="del">
        <pc:chgData name="Warren, David E" userId="e216ecfe-aa1f-449b-af67-97ea895acd17" providerId="ADAL" clId="{3EF1FA44-F02F-4805-AD3A-4C55DA25AEC1}" dt="2021-12-10T17:32:06.545" v="13" actId="47"/>
        <pc:sldMkLst>
          <pc:docMk/>
          <pc:sldMk cId="496583047" sldId="265"/>
        </pc:sldMkLst>
      </pc:sldChg>
      <pc:sldChg chg="add del">
        <pc:chgData name="Warren, David E" userId="e216ecfe-aa1f-449b-af67-97ea895acd17" providerId="ADAL" clId="{3EF1FA44-F02F-4805-AD3A-4C55DA25AEC1}" dt="2021-12-10T18:02:40.834" v="912" actId="47"/>
        <pc:sldMkLst>
          <pc:docMk/>
          <pc:sldMk cId="1970105162" sldId="265"/>
        </pc:sldMkLst>
      </pc:sldChg>
      <pc:sldChg chg="delSp modSp add mod">
        <pc:chgData name="Warren, David E" userId="e216ecfe-aa1f-449b-af67-97ea895acd17" providerId="ADAL" clId="{3EF1FA44-F02F-4805-AD3A-4C55DA25AEC1}" dt="2021-12-10T18:04:21.195" v="1265" actId="20577"/>
        <pc:sldMkLst>
          <pc:docMk/>
          <pc:sldMk cId="3199694162" sldId="265"/>
        </pc:sldMkLst>
        <pc:spChg chg="mod">
          <ac:chgData name="Warren, David E" userId="e216ecfe-aa1f-449b-af67-97ea895acd17" providerId="ADAL" clId="{3EF1FA44-F02F-4805-AD3A-4C55DA25AEC1}" dt="2021-12-10T18:04:21.195" v="1265" actId="20577"/>
          <ac:spMkLst>
            <pc:docMk/>
            <pc:sldMk cId="3199694162" sldId="265"/>
            <ac:spMk id="10" creationId="{771EC925-BC9C-4E7D-A987-D5CFFD60507D}"/>
          </ac:spMkLst>
        </pc:spChg>
        <pc:picChg chg="del">
          <ac:chgData name="Warren, David E" userId="e216ecfe-aa1f-449b-af67-97ea895acd17" providerId="ADAL" clId="{3EF1FA44-F02F-4805-AD3A-4C55DA25AEC1}" dt="2021-12-10T18:02:46.462" v="914" actId="478"/>
          <ac:picMkLst>
            <pc:docMk/>
            <pc:sldMk cId="3199694162" sldId="265"/>
            <ac:picMk id="8" creationId="{C81191BE-112E-4304-80AE-F5CC643C4E04}"/>
          </ac:picMkLst>
        </pc:picChg>
      </pc:sldChg>
      <pc:sldChg chg="modSp new mod">
        <pc:chgData name="Warren, David E" userId="e216ecfe-aa1f-449b-af67-97ea895acd17" providerId="ADAL" clId="{3EF1FA44-F02F-4805-AD3A-4C55DA25AEC1}" dt="2021-12-10T18:17:19.262" v="2985" actId="20577"/>
        <pc:sldMkLst>
          <pc:docMk/>
          <pc:sldMk cId="610132084" sldId="266"/>
        </pc:sldMkLst>
        <pc:spChg chg="mod">
          <ac:chgData name="Warren, David E" userId="e216ecfe-aa1f-449b-af67-97ea895acd17" providerId="ADAL" clId="{3EF1FA44-F02F-4805-AD3A-4C55DA25AEC1}" dt="2021-12-10T18:04:26.834" v="1273" actId="20577"/>
          <ac:spMkLst>
            <pc:docMk/>
            <pc:sldMk cId="610132084" sldId="266"/>
            <ac:spMk id="2" creationId="{6AB06E47-B5D9-4B1F-B37F-223448F87EB2}"/>
          </ac:spMkLst>
        </pc:spChg>
        <pc:spChg chg="mod">
          <ac:chgData name="Warren, David E" userId="e216ecfe-aa1f-449b-af67-97ea895acd17" providerId="ADAL" clId="{3EF1FA44-F02F-4805-AD3A-4C55DA25AEC1}" dt="2021-12-10T18:17:19.262" v="2985" actId="20577"/>
          <ac:spMkLst>
            <pc:docMk/>
            <pc:sldMk cId="610132084" sldId="266"/>
            <ac:spMk id="3" creationId="{3B575C6D-3826-4D94-9665-D749F30F44A3}"/>
          </ac:spMkLst>
        </pc:spChg>
      </pc:sldChg>
      <pc:sldChg chg="new del">
        <pc:chgData name="Warren, David E" userId="e216ecfe-aa1f-449b-af67-97ea895acd17" providerId="ADAL" clId="{3EF1FA44-F02F-4805-AD3A-4C55DA25AEC1}" dt="2021-12-10T18:05:43.038" v="1524" actId="47"/>
        <pc:sldMkLst>
          <pc:docMk/>
          <pc:sldMk cId="2546397878" sldId="267"/>
        </pc:sldMkLst>
      </pc:sldChg>
      <pc:sldChg chg="addSp delSp modSp new mod">
        <pc:chgData name="Warren, David E" userId="e216ecfe-aa1f-449b-af67-97ea895acd17" providerId="ADAL" clId="{3EF1FA44-F02F-4805-AD3A-4C55DA25AEC1}" dt="2021-12-10T18:07:42.384" v="1742" actId="20577"/>
        <pc:sldMkLst>
          <pc:docMk/>
          <pc:sldMk cId="3867198454" sldId="267"/>
        </pc:sldMkLst>
        <pc:spChg chg="mod">
          <ac:chgData name="Warren, David E" userId="e216ecfe-aa1f-449b-af67-97ea895acd17" providerId="ADAL" clId="{3EF1FA44-F02F-4805-AD3A-4C55DA25AEC1}" dt="2021-12-10T18:05:55.290" v="1555" actId="20577"/>
          <ac:spMkLst>
            <pc:docMk/>
            <pc:sldMk cId="3867198454" sldId="267"/>
            <ac:spMk id="2" creationId="{912B55EE-FE47-4DC3-8B31-CF56C9805C2A}"/>
          </ac:spMkLst>
        </pc:spChg>
        <pc:spChg chg="add del mod">
          <ac:chgData name="Warren, David E" userId="e216ecfe-aa1f-449b-af67-97ea895acd17" providerId="ADAL" clId="{3EF1FA44-F02F-4805-AD3A-4C55DA25AEC1}" dt="2021-12-10T18:07:42.384" v="1742" actId="20577"/>
          <ac:spMkLst>
            <pc:docMk/>
            <pc:sldMk cId="3867198454" sldId="267"/>
            <ac:spMk id="3" creationId="{498D9703-2EBC-482F-9704-CC9F04FB1FDE}"/>
          </ac:spMkLst>
        </pc:spChg>
        <pc:picChg chg="add del mod ord">
          <ac:chgData name="Warren, David E" userId="e216ecfe-aa1f-449b-af67-97ea895acd17" providerId="ADAL" clId="{3EF1FA44-F02F-4805-AD3A-4C55DA25AEC1}" dt="2021-12-10T18:06:41.956" v="1557" actId="22"/>
          <ac:picMkLst>
            <pc:docMk/>
            <pc:sldMk cId="3867198454" sldId="267"/>
            <ac:picMk id="5" creationId="{C349779A-71D5-4378-8EB3-D0EDC40A21C1}"/>
          </ac:picMkLst>
        </pc:picChg>
      </pc:sldChg>
      <pc:sldChg chg="addSp delSp modSp new mod">
        <pc:chgData name="Warren, David E" userId="e216ecfe-aa1f-449b-af67-97ea895acd17" providerId="ADAL" clId="{3EF1FA44-F02F-4805-AD3A-4C55DA25AEC1}" dt="2021-12-10T18:16:27.342" v="2800" actId="20577"/>
        <pc:sldMkLst>
          <pc:docMk/>
          <pc:sldMk cId="3146599092" sldId="268"/>
        </pc:sldMkLst>
        <pc:spChg chg="mod">
          <ac:chgData name="Warren, David E" userId="e216ecfe-aa1f-449b-af67-97ea895acd17" providerId="ADAL" clId="{3EF1FA44-F02F-4805-AD3A-4C55DA25AEC1}" dt="2021-12-10T18:16:27.342" v="2800" actId="20577"/>
          <ac:spMkLst>
            <pc:docMk/>
            <pc:sldMk cId="3146599092" sldId="268"/>
            <ac:spMk id="2" creationId="{0CDD0D59-B460-4070-8CB7-93AD5E2BB75B}"/>
          </ac:spMkLst>
        </pc:spChg>
        <pc:spChg chg="del">
          <ac:chgData name="Warren, David E" userId="e216ecfe-aa1f-449b-af67-97ea895acd17" providerId="ADAL" clId="{3EF1FA44-F02F-4805-AD3A-4C55DA25AEC1}" dt="2021-12-10T18:06:45.701" v="1559" actId="22"/>
          <ac:spMkLst>
            <pc:docMk/>
            <pc:sldMk cId="3146599092" sldId="268"/>
            <ac:spMk id="3" creationId="{2FFC902E-6738-4B0E-A2F3-1C249304BA4F}"/>
          </ac:spMkLst>
        </pc:spChg>
        <pc:picChg chg="add mod ord">
          <ac:chgData name="Warren, David E" userId="e216ecfe-aa1f-449b-af67-97ea895acd17" providerId="ADAL" clId="{3EF1FA44-F02F-4805-AD3A-4C55DA25AEC1}" dt="2021-12-10T18:06:55.791" v="1562" actId="14100"/>
          <ac:picMkLst>
            <pc:docMk/>
            <pc:sldMk cId="3146599092" sldId="268"/>
            <ac:picMk id="5" creationId="{8E512D82-78E7-4714-90E3-3BBE9206454F}"/>
          </ac:picMkLst>
        </pc:picChg>
      </pc:sldChg>
      <pc:sldChg chg="modSp new mod">
        <pc:chgData name="Warren, David E" userId="e216ecfe-aa1f-449b-af67-97ea895acd17" providerId="ADAL" clId="{3EF1FA44-F02F-4805-AD3A-4C55DA25AEC1}" dt="2021-12-10T18:18:26.832" v="3031" actId="313"/>
        <pc:sldMkLst>
          <pc:docMk/>
          <pc:sldMk cId="4178784515" sldId="269"/>
        </pc:sldMkLst>
        <pc:spChg chg="mod">
          <ac:chgData name="Warren, David E" userId="e216ecfe-aa1f-449b-af67-97ea895acd17" providerId="ADAL" clId="{3EF1FA44-F02F-4805-AD3A-4C55DA25AEC1}" dt="2021-12-10T18:18:26.832" v="3031" actId="313"/>
          <ac:spMkLst>
            <pc:docMk/>
            <pc:sldMk cId="4178784515" sldId="269"/>
            <ac:spMk id="2" creationId="{1875B6F5-1DC5-47FC-B201-08C616DFB5D2}"/>
          </ac:spMkLst>
        </pc:spChg>
        <pc:spChg chg="mod">
          <ac:chgData name="Warren, David E" userId="e216ecfe-aa1f-449b-af67-97ea895acd17" providerId="ADAL" clId="{3EF1FA44-F02F-4805-AD3A-4C55DA25AEC1}" dt="2021-12-10T18:11:35.571" v="2229" actId="115"/>
          <ac:spMkLst>
            <pc:docMk/>
            <pc:sldMk cId="4178784515" sldId="269"/>
            <ac:spMk id="3" creationId="{B159538C-878A-4AD9-8E7A-DC536C097C62}"/>
          </ac:spMkLst>
        </pc:spChg>
      </pc:sldChg>
      <pc:sldChg chg="modSp new mod">
        <pc:chgData name="Warren, David E" userId="e216ecfe-aa1f-449b-af67-97ea895acd17" providerId="ADAL" clId="{3EF1FA44-F02F-4805-AD3A-4C55DA25AEC1}" dt="2021-12-10T18:15:06.345" v="2785" actId="20577"/>
        <pc:sldMkLst>
          <pc:docMk/>
          <pc:sldMk cId="3335326070" sldId="270"/>
        </pc:sldMkLst>
        <pc:spChg chg="mod">
          <ac:chgData name="Warren, David E" userId="e216ecfe-aa1f-449b-af67-97ea895acd17" providerId="ADAL" clId="{3EF1FA44-F02F-4805-AD3A-4C55DA25AEC1}" dt="2021-12-10T18:12:14.219" v="2313" actId="20577"/>
          <ac:spMkLst>
            <pc:docMk/>
            <pc:sldMk cId="3335326070" sldId="270"/>
            <ac:spMk id="2" creationId="{ECF5DB0C-7F34-4B7B-8346-DB1DE6836E72}"/>
          </ac:spMkLst>
        </pc:spChg>
        <pc:spChg chg="mod">
          <ac:chgData name="Warren, David E" userId="e216ecfe-aa1f-449b-af67-97ea895acd17" providerId="ADAL" clId="{3EF1FA44-F02F-4805-AD3A-4C55DA25AEC1}" dt="2021-12-10T18:15:06.345" v="2785" actId="20577"/>
          <ac:spMkLst>
            <pc:docMk/>
            <pc:sldMk cId="3335326070" sldId="270"/>
            <ac:spMk id="3" creationId="{AE1DAAF7-EC22-4053-A6DB-3C34FF0FD1CD}"/>
          </ac:spMkLst>
        </pc:spChg>
      </pc:sldChg>
      <pc:sldChg chg="addSp delSp modSp new mod modClrScheme chgLayout">
        <pc:chgData name="Warren, David E" userId="e216ecfe-aa1f-449b-af67-97ea895acd17" providerId="ADAL" clId="{3EF1FA44-F02F-4805-AD3A-4C55DA25AEC1}" dt="2021-12-10T18:18:17.651" v="3030" actId="20577"/>
        <pc:sldMkLst>
          <pc:docMk/>
          <pc:sldMk cId="2955601586" sldId="271"/>
        </pc:sldMkLst>
        <pc:spChg chg="del mod ord">
          <ac:chgData name="Warren, David E" userId="e216ecfe-aa1f-449b-af67-97ea895acd17" providerId="ADAL" clId="{3EF1FA44-F02F-4805-AD3A-4C55DA25AEC1}" dt="2021-12-10T18:17:53.079" v="2986" actId="700"/>
          <ac:spMkLst>
            <pc:docMk/>
            <pc:sldMk cId="2955601586" sldId="271"/>
            <ac:spMk id="2" creationId="{75893234-183F-41D4-809C-C85C7C08F546}"/>
          </ac:spMkLst>
        </pc:spChg>
        <pc:spChg chg="del mod ord">
          <ac:chgData name="Warren, David E" userId="e216ecfe-aa1f-449b-af67-97ea895acd17" providerId="ADAL" clId="{3EF1FA44-F02F-4805-AD3A-4C55DA25AEC1}" dt="2021-12-10T18:17:53.079" v="2986" actId="700"/>
          <ac:spMkLst>
            <pc:docMk/>
            <pc:sldMk cId="2955601586" sldId="271"/>
            <ac:spMk id="3" creationId="{C9440604-9DF4-40D6-81E9-62AF2A43A037}"/>
          </ac:spMkLst>
        </pc:spChg>
        <pc:spChg chg="add mod ord">
          <ac:chgData name="Warren, David E" userId="e216ecfe-aa1f-449b-af67-97ea895acd17" providerId="ADAL" clId="{3EF1FA44-F02F-4805-AD3A-4C55DA25AEC1}" dt="2021-12-10T18:18:17.651" v="3030" actId="20577"/>
          <ac:spMkLst>
            <pc:docMk/>
            <pc:sldMk cId="2955601586" sldId="271"/>
            <ac:spMk id="4" creationId="{5F961EF2-1F37-4AD9-87C2-3947D43B9BA9}"/>
          </ac:spMkLst>
        </pc:spChg>
        <pc:spChg chg="add mod ord">
          <ac:chgData name="Warren, David E" userId="e216ecfe-aa1f-449b-af67-97ea895acd17" providerId="ADAL" clId="{3EF1FA44-F02F-4805-AD3A-4C55DA25AEC1}" dt="2021-12-10T18:17:53.079" v="2986" actId="700"/>
          <ac:spMkLst>
            <pc:docMk/>
            <pc:sldMk cId="2955601586" sldId="271"/>
            <ac:spMk id="5" creationId="{C57AC3CF-766D-4A5B-A63B-82101CF9A8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3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5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9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8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4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4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5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ids-specification.readthedocs.io/en/stab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F153-F77E-46F3-ACD9-E447ACCB0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Reproducible Neuroimaging: Organization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E30A-5A79-412D-A325-5934B57D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Core for Neuroimaging Acquisition and Analysis Workshop</a:t>
            </a:r>
          </a:p>
          <a:p>
            <a:r>
              <a:rPr lang="en-US" dirty="0"/>
              <a:t>Sponsored by the UNMC CoNDA Center</a:t>
            </a:r>
          </a:p>
          <a:p>
            <a:r>
              <a:rPr lang="en-US" dirty="0"/>
              <a:t>Friday December 10th, 2021</a:t>
            </a:r>
          </a:p>
          <a:p>
            <a:r>
              <a:rPr lang="en-US" dirty="0"/>
              <a:t>Dr. David E. Warren,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3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ADDE-38C0-4DCE-BEFD-73C91E17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ReproIN: A Scanner-to-Server Solution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538229-6977-4A35-B87D-0671F28E3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8" y="2307578"/>
            <a:ext cx="6572250" cy="2866732"/>
          </a:xfrm>
        </p:spPr>
      </p:pic>
    </p:spTree>
    <p:extLst>
      <p:ext uri="{BB962C8B-B14F-4D97-AF65-F5344CB8AC3E}">
        <p14:creationId xmlns:p14="http://schemas.microsoft.com/office/powerpoint/2010/main" val="1480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ADDE-38C0-4DCE-BEFD-73C91E17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ReproIN: A Scanner-to-Server Solution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81191BE-112E-4304-80AE-F5CC643C4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84" y="1853755"/>
            <a:ext cx="3577632" cy="477588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EC925-BC9C-4E7D-A987-D5CFFD60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9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ADDE-38C0-4DCE-BEFD-73C91E17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ReproIN: A Scanner-to-Server Solution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EC925-BC9C-4E7D-A987-D5CFFD60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(MRI) data with BIDS-like naming conventions</a:t>
            </a:r>
          </a:p>
          <a:p>
            <a:r>
              <a:rPr lang="en-US" dirty="0"/>
              <a:t>Bring data into version-controlled data management system</a:t>
            </a:r>
          </a:p>
          <a:p>
            <a:r>
              <a:rPr lang="en-US" dirty="0"/>
              <a:t>Convert native DICOM images to NIFTI using open tools</a:t>
            </a:r>
          </a:p>
          <a:p>
            <a:r>
              <a:rPr lang="en-US" dirty="0"/>
              <a:t>Extract information during conversion and use to organize into BIDS format</a:t>
            </a:r>
          </a:p>
          <a:p>
            <a:r>
              <a:rPr lang="en-US" dirty="0"/>
              <a:t>Proceed with planned analyses</a:t>
            </a:r>
          </a:p>
        </p:txBody>
      </p:sp>
    </p:spTree>
    <p:extLst>
      <p:ext uri="{BB962C8B-B14F-4D97-AF65-F5344CB8AC3E}">
        <p14:creationId xmlns:p14="http://schemas.microsoft.com/office/powerpoint/2010/main" val="319969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6E47-B5D9-4B1F-B37F-223448F8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5C6D-3826-4D94-9665-D749F30F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organization is complex and non-trivial</a:t>
            </a:r>
          </a:p>
          <a:p>
            <a:r>
              <a:rPr lang="en-US" dirty="0"/>
              <a:t>Idiosyncratic approaches can create confusion</a:t>
            </a:r>
          </a:p>
          <a:p>
            <a:r>
              <a:rPr lang="en-US" dirty="0"/>
              <a:t>Specifications can provide structure and consistency</a:t>
            </a:r>
          </a:p>
          <a:p>
            <a:r>
              <a:rPr lang="en-US" dirty="0"/>
              <a:t>BIDS is a specification for layout of neuroimaging data</a:t>
            </a:r>
          </a:p>
          <a:p>
            <a:r>
              <a:rPr lang="en-US" dirty="0" err="1"/>
              <a:t>ReproIn</a:t>
            </a:r>
            <a:r>
              <a:rPr lang="en-US" dirty="0"/>
              <a:t> is an integrate approach spanning data collection, data conversion, data processing, and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61013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B6F5-1DC5-47FC-B201-08C616DF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Subject numbering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538C-878A-4AD9-8E7A-DC536C097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You’ve just enrolled three new participants in your study</a:t>
            </a:r>
          </a:p>
          <a:p>
            <a:r>
              <a:rPr lang="en-US" dirty="0"/>
              <a:t>You need to create a simple system for labeling their data</a:t>
            </a:r>
          </a:p>
          <a:p>
            <a:r>
              <a:rPr lang="en-US" dirty="0"/>
              <a:t>Also, your study has two sessions</a:t>
            </a:r>
          </a:p>
          <a:p>
            <a:r>
              <a:rPr lang="en-US" dirty="0"/>
              <a:t>Exercises</a:t>
            </a:r>
          </a:p>
          <a:p>
            <a:pPr lvl="1"/>
            <a:r>
              <a:rPr lang="en-US" dirty="0"/>
              <a:t>What labels would </a:t>
            </a:r>
            <a:r>
              <a:rPr lang="en-US" u="sng" dirty="0"/>
              <a:t>you</a:t>
            </a:r>
            <a:r>
              <a:rPr lang="en-US" dirty="0"/>
              <a:t> create for your first three </a:t>
            </a:r>
            <a:r>
              <a:rPr lang="en-US" u="sng" dirty="0"/>
              <a:t>participants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labels would </a:t>
            </a:r>
            <a:r>
              <a:rPr lang="en-US" u="sng" dirty="0"/>
              <a:t>you</a:t>
            </a:r>
            <a:r>
              <a:rPr lang="en-US" dirty="0"/>
              <a:t> create to distinguish the two </a:t>
            </a:r>
            <a:r>
              <a:rPr lang="en-US" u="sng" dirty="0"/>
              <a:t>sessions</a:t>
            </a:r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8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DB0C-7F34-4B7B-8346-DB1DE683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AAF7-EC22-4053-A6DB-3C34FF0F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consistency is challenging for idiosyncratic systems</a:t>
            </a:r>
          </a:p>
          <a:p>
            <a:r>
              <a:rPr lang="en-US" dirty="0"/>
              <a:t>Even </a:t>
            </a:r>
            <a:r>
              <a:rPr lang="en-US" u="sng" dirty="0"/>
              <a:t>consistent</a:t>
            </a:r>
            <a:r>
              <a:rPr lang="en-US" dirty="0"/>
              <a:t> idiosyncratic systems require interpretation or inference</a:t>
            </a:r>
          </a:p>
          <a:p>
            <a:pPr lvl="1"/>
            <a:r>
              <a:rPr lang="en-US" dirty="0"/>
              <a:t>The “post-doc problem”</a:t>
            </a:r>
          </a:p>
          <a:p>
            <a:r>
              <a:rPr lang="en-US" dirty="0"/>
              <a:t>Misunderstandings are trivially easy even among colleagues</a:t>
            </a:r>
          </a:p>
          <a:p>
            <a:pPr lvl="1"/>
            <a:r>
              <a:rPr lang="en-US" dirty="0"/>
              <a:t>UIUC example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2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B470-E401-46F5-A4DD-90C4E7DC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organizing Neuroimaging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A6F9-99F8-4C31-A213-CEACF847F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Neuroimaging produces complicated data</a:t>
            </a:r>
          </a:p>
          <a:p>
            <a:r>
              <a:rPr lang="en-US" dirty="0"/>
              <a:t>Many different arrangements of data possible</a:t>
            </a:r>
          </a:p>
          <a:p>
            <a:r>
              <a:rPr lang="en-US" dirty="0"/>
              <a:t>Different arrangements are hard to compare</a:t>
            </a:r>
          </a:p>
          <a:p>
            <a:r>
              <a:rPr lang="en-US" dirty="0"/>
              <a:t>Misunderstandings can arise and confound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5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7696-B418-4695-944D-2F941112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BIDS: A scheme for Organizing neuroimaging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92E7-343D-4B24-A6EF-8238EABE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BIDS: The Brain Imaging Data Structure</a:t>
            </a:r>
          </a:p>
          <a:p>
            <a:pPr lvl="1"/>
            <a:r>
              <a:rPr lang="en-US"/>
              <a:t>An open </a:t>
            </a:r>
            <a:r>
              <a:rPr lang="en-US" dirty="0"/>
              <a:t>specification (“spec”) for the layout of neuroimaging data</a:t>
            </a:r>
          </a:p>
          <a:p>
            <a:pPr lvl="1"/>
            <a:r>
              <a:rPr lang="en-US" dirty="0">
                <a:hlinkClick r:id="rId2"/>
              </a:rPr>
              <a:t>https://bids-specification.readthedocs.io/en/stable/</a:t>
            </a:r>
            <a:endParaRPr lang="en-US" dirty="0"/>
          </a:p>
          <a:p>
            <a:pPr lvl="1"/>
            <a:r>
              <a:rPr lang="en-US" dirty="0"/>
              <a:t>Internally consistent, freely available approach for organizing data</a:t>
            </a:r>
          </a:p>
          <a:p>
            <a:pPr lvl="1"/>
            <a:r>
              <a:rPr lang="en-US" dirty="0"/>
              <a:t>Addresses key challenges of organizing brain imaging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0CA3C6-97C7-49B6-A4A5-ACB773CA9775}"/>
              </a:ext>
            </a:extLst>
          </p:cNvPr>
          <p:cNvGrpSpPr/>
          <p:nvPr/>
        </p:nvGrpSpPr>
        <p:grpSpPr>
          <a:xfrm>
            <a:off x="2964873" y="4096491"/>
            <a:ext cx="3214254" cy="1685473"/>
            <a:chOff x="2964873" y="4096491"/>
            <a:chExt cx="3214254" cy="16854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D20679-269A-4108-9D67-0E48E1080501}"/>
                </a:ext>
              </a:extLst>
            </p:cNvPr>
            <p:cNvSpPr/>
            <p:nvPr/>
          </p:nvSpPr>
          <p:spPr>
            <a:xfrm>
              <a:off x="2964873" y="4110182"/>
              <a:ext cx="3214254" cy="16717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81B1D03-E45E-453B-B9B5-7F83279DF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261" y="4096491"/>
              <a:ext cx="3199478" cy="1677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090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0443-9F69-4066-9F9E-3A396E9B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exploration of a BIDS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3247-C6EA-4FDF-876F-0ED0D29C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</a:t>
            </a:r>
            <a:r>
              <a:rPr lang="en-US" dirty="0" err="1"/>
              <a:t>Jupyter</a:t>
            </a:r>
            <a:r>
              <a:rPr lang="en-US" dirty="0"/>
              <a:t>, please open a terminal</a:t>
            </a:r>
          </a:p>
          <a:p>
            <a:r>
              <a:rPr lang="en-US" dirty="0"/>
              <a:t>Follow along with the instructor’s examples</a:t>
            </a:r>
          </a:p>
        </p:txBody>
      </p:sp>
    </p:spTree>
    <p:extLst>
      <p:ext uri="{BB962C8B-B14F-4D97-AF65-F5344CB8AC3E}">
        <p14:creationId xmlns:p14="http://schemas.microsoft.com/office/powerpoint/2010/main" val="62480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961EF2-1F37-4AD9-87C2-3947D43B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(Return from BIDS Exploration)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AC3CF-766D-4A5B-A63B-82101CF9A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0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55EE-FE47-4DC3-8B31-CF56C980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BIDS: Further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9703-2EBC-482F-9704-CC9F04FB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open datasets are organized using BIDS</a:t>
            </a:r>
          </a:p>
          <a:p>
            <a:r>
              <a:rPr lang="en-US" dirty="0"/>
              <a:t>Sharing your data often requires BIDS validation</a:t>
            </a:r>
          </a:p>
          <a:p>
            <a:r>
              <a:rPr lang="en-US" dirty="0"/>
              <a:t>BIDS-Apps can be applied to any valid BIDS dataset</a:t>
            </a:r>
          </a:p>
        </p:txBody>
      </p:sp>
    </p:spTree>
    <p:extLst>
      <p:ext uri="{BB962C8B-B14F-4D97-AF65-F5344CB8AC3E}">
        <p14:creationId xmlns:p14="http://schemas.microsoft.com/office/powerpoint/2010/main" val="386719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0D59-B460-4070-8CB7-93AD5E2B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BIDS-Apps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12D82-78E7-4714-90E3-3BBE92064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491" y="2016125"/>
            <a:ext cx="6571343" cy="4538105"/>
          </a:xfrm>
        </p:spPr>
      </p:pic>
    </p:spTree>
    <p:extLst>
      <p:ext uri="{BB962C8B-B14F-4D97-AF65-F5344CB8AC3E}">
        <p14:creationId xmlns:p14="http://schemas.microsoft.com/office/powerpoint/2010/main" val="31465990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86</TotalTime>
  <Words>355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Reproducible Neuroimaging: Organization</vt:lpstr>
      <vt:lpstr>Scenario: Subject numbering</vt:lpstr>
      <vt:lpstr>Organizing data is challenging</vt:lpstr>
      <vt:lpstr>Challenges of organizing Neuroimaging data</vt:lpstr>
      <vt:lpstr>BIDS: A scheme for Organizing neuroimaging data</vt:lpstr>
      <vt:lpstr>GUIDED exploration of a BIDS dataset</vt:lpstr>
      <vt:lpstr>(Return from BIDS Exploration)</vt:lpstr>
      <vt:lpstr>BIDS: Further Motivation</vt:lpstr>
      <vt:lpstr>BIDS-Apps</vt:lpstr>
      <vt:lpstr>ReproIN: A Scanner-to-Server Solution</vt:lpstr>
      <vt:lpstr>ReproIN: A Scanner-to-Server Solution</vt:lpstr>
      <vt:lpstr>ReproIN: A Scanner-to-Server Solution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Neuroimaging: Principles</dc:title>
  <dc:creator>Warren, David E</dc:creator>
  <cp:lastModifiedBy>Warren, David E</cp:lastModifiedBy>
  <cp:revision>1</cp:revision>
  <dcterms:created xsi:type="dcterms:W3CDTF">2021-12-10T13:11:45Z</dcterms:created>
  <dcterms:modified xsi:type="dcterms:W3CDTF">2021-12-10T18:19:16Z</dcterms:modified>
</cp:coreProperties>
</file>