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0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rren, David E" userId="e216ecfe-aa1f-449b-af67-97ea895acd17" providerId="ADAL" clId="{CB7398FD-F6A0-49C7-8AC0-B190CF328989}"/>
    <pc:docChg chg="undo custSel addSld delSld modSld">
      <pc:chgData name="Warren, David E" userId="e216ecfe-aa1f-449b-af67-97ea895acd17" providerId="ADAL" clId="{CB7398FD-F6A0-49C7-8AC0-B190CF328989}" dt="2021-12-10T17:46:55.151" v="1372" actId="313"/>
      <pc:docMkLst>
        <pc:docMk/>
      </pc:docMkLst>
      <pc:sldChg chg="modSp mod">
        <pc:chgData name="Warren, David E" userId="e216ecfe-aa1f-449b-af67-97ea895acd17" providerId="ADAL" clId="{CB7398FD-F6A0-49C7-8AC0-B190CF328989}" dt="2021-12-10T17:46:55.151" v="1372" actId="313"/>
        <pc:sldMkLst>
          <pc:docMk/>
          <pc:sldMk cId="661138809" sldId="256"/>
        </pc:sldMkLst>
        <pc:spChg chg="mod">
          <ac:chgData name="Warren, David E" userId="e216ecfe-aa1f-449b-af67-97ea895acd17" providerId="ADAL" clId="{CB7398FD-F6A0-49C7-8AC0-B190CF328989}" dt="2021-12-10T17:46:55.151" v="1372" actId="313"/>
          <ac:spMkLst>
            <pc:docMk/>
            <pc:sldMk cId="661138809" sldId="256"/>
            <ac:spMk id="2" creationId="{A242F153-F77E-46F3-ACD9-E447ACCB0608}"/>
          </ac:spMkLst>
        </pc:spChg>
      </pc:sldChg>
      <pc:sldChg chg="del">
        <pc:chgData name="Warren, David E" userId="e216ecfe-aa1f-449b-af67-97ea895acd17" providerId="ADAL" clId="{CB7398FD-F6A0-49C7-8AC0-B190CF328989}" dt="2021-12-10T17:32:17.187" v="0" actId="47"/>
        <pc:sldMkLst>
          <pc:docMk/>
          <pc:sldMk cId="220480721" sldId="257"/>
        </pc:sldMkLst>
      </pc:sldChg>
      <pc:sldChg chg="modSp new mod">
        <pc:chgData name="Warren, David E" userId="e216ecfe-aa1f-449b-af67-97ea895acd17" providerId="ADAL" clId="{CB7398FD-F6A0-49C7-8AC0-B190CF328989}" dt="2021-12-10T17:40:14.446" v="1105" actId="20577"/>
        <pc:sldMkLst>
          <pc:docMk/>
          <pc:sldMk cId="1016103058" sldId="257"/>
        </pc:sldMkLst>
        <pc:spChg chg="mod">
          <ac:chgData name="Warren, David E" userId="e216ecfe-aa1f-449b-af67-97ea895acd17" providerId="ADAL" clId="{CB7398FD-F6A0-49C7-8AC0-B190CF328989}" dt="2021-12-10T17:33:42.109" v="219" actId="20577"/>
          <ac:spMkLst>
            <pc:docMk/>
            <pc:sldMk cId="1016103058" sldId="257"/>
            <ac:spMk id="2" creationId="{AA61D085-9B96-4672-94A1-8F413EE60894}"/>
          </ac:spMkLst>
        </pc:spChg>
        <pc:spChg chg="mod">
          <ac:chgData name="Warren, David E" userId="e216ecfe-aa1f-449b-af67-97ea895acd17" providerId="ADAL" clId="{CB7398FD-F6A0-49C7-8AC0-B190CF328989}" dt="2021-12-10T17:40:14.446" v="1105" actId="20577"/>
          <ac:spMkLst>
            <pc:docMk/>
            <pc:sldMk cId="1016103058" sldId="257"/>
            <ac:spMk id="3" creationId="{5B169994-138D-487A-B21E-239F737C0C12}"/>
          </ac:spMkLst>
        </pc:spChg>
      </pc:sldChg>
      <pc:sldChg chg="new del">
        <pc:chgData name="Warren, David E" userId="e216ecfe-aa1f-449b-af67-97ea895acd17" providerId="ADAL" clId="{CB7398FD-F6A0-49C7-8AC0-B190CF328989}" dt="2021-12-10T17:37:35.502" v="808" actId="47"/>
        <pc:sldMkLst>
          <pc:docMk/>
          <pc:sldMk cId="552821124" sldId="258"/>
        </pc:sldMkLst>
      </pc:sldChg>
      <pc:sldChg chg="del">
        <pc:chgData name="Warren, David E" userId="e216ecfe-aa1f-449b-af67-97ea895acd17" providerId="ADAL" clId="{CB7398FD-F6A0-49C7-8AC0-B190CF328989}" dt="2021-12-10T17:32:17.187" v="0" actId="47"/>
        <pc:sldMkLst>
          <pc:docMk/>
          <pc:sldMk cId="3464513500" sldId="258"/>
        </pc:sldMkLst>
      </pc:sldChg>
      <pc:sldChg chg="modSp new mod">
        <pc:chgData name="Warren, David E" userId="e216ecfe-aa1f-449b-af67-97ea895acd17" providerId="ADAL" clId="{CB7398FD-F6A0-49C7-8AC0-B190CF328989}" dt="2021-12-10T17:45:27.683" v="1329" actId="20577"/>
        <pc:sldMkLst>
          <pc:docMk/>
          <pc:sldMk cId="2764187626" sldId="259"/>
        </pc:sldMkLst>
        <pc:spChg chg="mod">
          <ac:chgData name="Warren, David E" userId="e216ecfe-aa1f-449b-af67-97ea895acd17" providerId="ADAL" clId="{CB7398FD-F6A0-49C7-8AC0-B190CF328989}" dt="2021-12-10T17:33:54.186" v="257" actId="20577"/>
          <ac:spMkLst>
            <pc:docMk/>
            <pc:sldMk cId="2764187626" sldId="259"/>
            <ac:spMk id="2" creationId="{4C229C23-71E8-4D2C-B5CF-8D442F5418AD}"/>
          </ac:spMkLst>
        </pc:spChg>
        <pc:spChg chg="mod">
          <ac:chgData name="Warren, David E" userId="e216ecfe-aa1f-449b-af67-97ea895acd17" providerId="ADAL" clId="{CB7398FD-F6A0-49C7-8AC0-B190CF328989}" dt="2021-12-10T17:45:27.683" v="1329" actId="20577"/>
          <ac:spMkLst>
            <pc:docMk/>
            <pc:sldMk cId="2764187626" sldId="259"/>
            <ac:spMk id="3" creationId="{0FED3087-138E-48D6-999C-389486D45F42}"/>
          </ac:spMkLst>
        </pc:spChg>
      </pc:sldChg>
      <pc:sldChg chg="del">
        <pc:chgData name="Warren, David E" userId="e216ecfe-aa1f-449b-af67-97ea895acd17" providerId="ADAL" clId="{CB7398FD-F6A0-49C7-8AC0-B190CF328989}" dt="2021-12-10T17:32:17.187" v="0" actId="47"/>
        <pc:sldMkLst>
          <pc:docMk/>
          <pc:sldMk cId="2991943306" sldId="259"/>
        </pc:sldMkLst>
      </pc:sldChg>
      <pc:sldChg chg="modSp new mod">
        <pc:chgData name="Warren, David E" userId="e216ecfe-aa1f-449b-af67-97ea895acd17" providerId="ADAL" clId="{CB7398FD-F6A0-49C7-8AC0-B190CF328989}" dt="2021-12-10T17:39:08.678" v="998" actId="20577"/>
        <pc:sldMkLst>
          <pc:docMk/>
          <pc:sldMk cId="1904556763" sldId="260"/>
        </pc:sldMkLst>
        <pc:spChg chg="mod">
          <ac:chgData name="Warren, David E" userId="e216ecfe-aa1f-449b-af67-97ea895acd17" providerId="ADAL" clId="{CB7398FD-F6A0-49C7-8AC0-B190CF328989}" dt="2021-12-10T17:32:40.317" v="36" actId="20577"/>
          <ac:spMkLst>
            <pc:docMk/>
            <pc:sldMk cId="1904556763" sldId="260"/>
            <ac:spMk id="2" creationId="{3766F9CF-0EBB-47E8-AEA6-1CC00F05B8E6}"/>
          </ac:spMkLst>
        </pc:spChg>
        <pc:spChg chg="mod">
          <ac:chgData name="Warren, David E" userId="e216ecfe-aa1f-449b-af67-97ea895acd17" providerId="ADAL" clId="{CB7398FD-F6A0-49C7-8AC0-B190CF328989}" dt="2021-12-10T17:39:08.678" v="998" actId="20577"/>
          <ac:spMkLst>
            <pc:docMk/>
            <pc:sldMk cId="1904556763" sldId="260"/>
            <ac:spMk id="3" creationId="{4B2F8464-3C0F-498C-85A8-94FF8DE0B58B}"/>
          </ac:spMkLst>
        </pc:spChg>
      </pc:sldChg>
      <pc:sldChg chg="del">
        <pc:chgData name="Warren, David E" userId="e216ecfe-aa1f-449b-af67-97ea895acd17" providerId="ADAL" clId="{CB7398FD-F6A0-49C7-8AC0-B190CF328989}" dt="2021-12-10T17:32:17.187" v="0" actId="47"/>
        <pc:sldMkLst>
          <pc:docMk/>
          <pc:sldMk cId="3593177863" sldId="260"/>
        </pc:sldMkLst>
      </pc:sldChg>
      <pc:sldChg chg="del">
        <pc:chgData name="Warren, David E" userId="e216ecfe-aa1f-449b-af67-97ea895acd17" providerId="ADAL" clId="{CB7398FD-F6A0-49C7-8AC0-B190CF328989}" dt="2021-12-10T17:32:17.187" v="0" actId="47"/>
        <pc:sldMkLst>
          <pc:docMk/>
          <pc:sldMk cId="572945488" sldId="261"/>
        </pc:sldMkLst>
      </pc:sldChg>
      <pc:sldChg chg="modSp new mod">
        <pc:chgData name="Warren, David E" userId="e216ecfe-aa1f-449b-af67-97ea895acd17" providerId="ADAL" clId="{CB7398FD-F6A0-49C7-8AC0-B190CF328989}" dt="2021-12-10T17:45:12.806" v="1328" actId="20577"/>
        <pc:sldMkLst>
          <pc:docMk/>
          <pc:sldMk cId="2538408330" sldId="261"/>
        </pc:sldMkLst>
        <pc:spChg chg="mod">
          <ac:chgData name="Warren, David E" userId="e216ecfe-aa1f-449b-af67-97ea895acd17" providerId="ADAL" clId="{CB7398FD-F6A0-49C7-8AC0-B190CF328989}" dt="2021-12-10T17:45:12.806" v="1328" actId="20577"/>
          <ac:spMkLst>
            <pc:docMk/>
            <pc:sldMk cId="2538408330" sldId="261"/>
            <ac:spMk id="2" creationId="{E531AE17-BDFA-4FF5-97E3-0AA274865686}"/>
          </ac:spMkLst>
        </pc:spChg>
        <pc:spChg chg="mod">
          <ac:chgData name="Warren, David E" userId="e216ecfe-aa1f-449b-af67-97ea895acd17" providerId="ADAL" clId="{CB7398FD-F6A0-49C7-8AC0-B190CF328989}" dt="2021-12-10T17:45:09.462" v="1327" actId="20577"/>
          <ac:spMkLst>
            <pc:docMk/>
            <pc:sldMk cId="2538408330" sldId="261"/>
            <ac:spMk id="3" creationId="{7E69519B-42EC-4C22-89F7-6C3B22E28274}"/>
          </ac:spMkLst>
        </pc:spChg>
      </pc:sldChg>
      <pc:sldChg chg="del">
        <pc:chgData name="Warren, David E" userId="e216ecfe-aa1f-449b-af67-97ea895acd17" providerId="ADAL" clId="{CB7398FD-F6A0-49C7-8AC0-B190CF328989}" dt="2021-12-10T17:32:17.187" v="0" actId="47"/>
        <pc:sldMkLst>
          <pc:docMk/>
          <pc:sldMk cId="716605438" sldId="262"/>
        </pc:sldMkLst>
      </pc:sldChg>
      <pc:sldChg chg="modSp new del mod">
        <pc:chgData name="Warren, David E" userId="e216ecfe-aa1f-449b-af67-97ea895acd17" providerId="ADAL" clId="{CB7398FD-F6A0-49C7-8AC0-B190CF328989}" dt="2021-12-10T17:46:30.408" v="1371" actId="47"/>
        <pc:sldMkLst>
          <pc:docMk/>
          <pc:sldMk cId="886953860" sldId="262"/>
        </pc:sldMkLst>
        <pc:spChg chg="mod">
          <ac:chgData name="Warren, David E" userId="e216ecfe-aa1f-449b-af67-97ea895acd17" providerId="ADAL" clId="{CB7398FD-F6A0-49C7-8AC0-B190CF328989}" dt="2021-12-10T17:46:27.111" v="1370" actId="20577"/>
          <ac:spMkLst>
            <pc:docMk/>
            <pc:sldMk cId="886953860" sldId="262"/>
            <ac:spMk id="2" creationId="{F1854FC2-C3F9-4937-A7CA-FD23F9B922FF}"/>
          </ac:spMkLst>
        </pc:spChg>
      </pc:sldChg>
      <pc:sldChg chg="del">
        <pc:chgData name="Warren, David E" userId="e216ecfe-aa1f-449b-af67-97ea895acd17" providerId="ADAL" clId="{CB7398FD-F6A0-49C7-8AC0-B190CF328989}" dt="2021-12-10T17:32:17.187" v="0" actId="47"/>
        <pc:sldMkLst>
          <pc:docMk/>
          <pc:sldMk cId="123707587" sldId="263"/>
        </pc:sldMkLst>
      </pc:sldChg>
      <pc:sldChg chg="del">
        <pc:chgData name="Warren, David E" userId="e216ecfe-aa1f-449b-af67-97ea895acd17" providerId="ADAL" clId="{CB7398FD-F6A0-49C7-8AC0-B190CF328989}" dt="2021-12-10T17:32:17.187" v="0" actId="47"/>
        <pc:sldMkLst>
          <pc:docMk/>
          <pc:sldMk cId="496583047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C7-8240-46CA-A0AF-7E1EDC4D4DC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9D5C0A96-853D-4B74-9204-81C20943A19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03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C7-8240-46CA-A0AF-7E1EDC4D4DC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0A96-853D-4B74-9204-81C20943A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1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C7-8240-46CA-A0AF-7E1EDC4D4DC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0A96-853D-4B74-9204-81C20943A19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95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C7-8240-46CA-A0AF-7E1EDC4D4DC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0A96-853D-4B74-9204-81C20943A19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0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C7-8240-46CA-A0AF-7E1EDC4D4DC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0A96-853D-4B74-9204-81C20943A19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29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C7-8240-46CA-A0AF-7E1EDC4D4DC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0A96-853D-4B74-9204-81C20943A19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58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C7-8240-46CA-A0AF-7E1EDC4D4DC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0A96-853D-4B74-9204-81C20943A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8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C7-8240-46CA-A0AF-7E1EDC4D4DC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0A96-853D-4B74-9204-81C20943A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4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C7-8240-46CA-A0AF-7E1EDC4D4DC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0A96-853D-4B74-9204-81C20943A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4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C7-8240-46CA-A0AF-7E1EDC4D4DC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0A96-853D-4B74-9204-81C20943A19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95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BA763BC7-8240-46CA-A0AF-7E1EDC4D4DC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0A96-853D-4B74-9204-81C20943A19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5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63BC7-8240-46CA-A0AF-7E1EDC4D4DC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D5C0A96-853D-4B74-9204-81C20943A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F153-F77E-46F3-ACD9-E447ACCB0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Reproducible Neuroimaging: Conclusions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0E30A-5A79-412D-A325-5934B57DF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602038"/>
            <a:ext cx="77724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Core for Neuroimaging Acquisition and Analysis Workshop</a:t>
            </a:r>
          </a:p>
          <a:p>
            <a:r>
              <a:rPr lang="en-US" dirty="0"/>
              <a:t>Sponsored by the UNMC CoNDA Center</a:t>
            </a:r>
          </a:p>
          <a:p>
            <a:r>
              <a:rPr lang="en-US" dirty="0"/>
              <a:t>Friday December 10th, 2021</a:t>
            </a:r>
          </a:p>
          <a:p>
            <a:r>
              <a:rPr lang="en-US" dirty="0"/>
              <a:t>Dr. David E. Warren, PhD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3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1D085-9B96-4672-94A1-8F413EE60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we’ve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69994-138D-487A-B21E-239F737C0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reproducibility matters for science</a:t>
            </a:r>
          </a:p>
          <a:p>
            <a:r>
              <a:rPr lang="en-US" dirty="0"/>
              <a:t>That reproducibility is not a given in research</a:t>
            </a:r>
          </a:p>
          <a:p>
            <a:r>
              <a:rPr lang="en-US" dirty="0"/>
              <a:t>Introduction to concepts/tools to promote reproducibility</a:t>
            </a:r>
          </a:p>
          <a:p>
            <a:r>
              <a:rPr lang="en-US" dirty="0"/>
              <a:t>Reproducibility in plotting, workflows, and data organization</a:t>
            </a:r>
          </a:p>
          <a:p>
            <a:pPr lvl="1"/>
            <a:r>
              <a:rPr lang="en-US" dirty="0"/>
              <a:t>Command line operations</a:t>
            </a:r>
          </a:p>
          <a:p>
            <a:pPr lvl="1"/>
            <a:r>
              <a:rPr lang="en-US" dirty="0"/>
              <a:t>Python</a:t>
            </a:r>
          </a:p>
          <a:p>
            <a:pPr lvl="2"/>
            <a:r>
              <a:rPr lang="en-US" dirty="0"/>
              <a:t>Matplotlib, </a:t>
            </a:r>
            <a:r>
              <a:rPr lang="en-US" dirty="0" err="1"/>
              <a:t>Nipype</a:t>
            </a:r>
            <a:r>
              <a:rPr lang="en-US" dirty="0"/>
              <a:t>, </a:t>
            </a:r>
            <a:r>
              <a:rPr lang="en-US" dirty="0" err="1"/>
              <a:t>BCTpy</a:t>
            </a:r>
            <a:endParaRPr lang="en-US" dirty="0"/>
          </a:p>
          <a:p>
            <a:pPr lvl="1"/>
            <a:r>
              <a:rPr lang="en-US" dirty="0"/>
              <a:t>BIDS</a:t>
            </a:r>
          </a:p>
        </p:txBody>
      </p:sp>
    </p:spTree>
    <p:extLst>
      <p:ext uri="{BB962C8B-B14F-4D97-AF65-F5344CB8AC3E}">
        <p14:creationId xmlns:p14="http://schemas.microsoft.com/office/powerpoint/2010/main" val="101610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9C23-71E8-4D2C-B5CF-8D442F54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Everyday Reproducibility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D3087-138E-48D6-999C-389486D45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 for reproducibility &amp; sharing</a:t>
            </a:r>
          </a:p>
          <a:p>
            <a:r>
              <a:rPr lang="en-US" dirty="0"/>
              <a:t>Write down your steps</a:t>
            </a:r>
          </a:p>
          <a:p>
            <a:r>
              <a:rPr lang="en-US" dirty="0"/>
              <a:t>Script your processing &amp; analysis</a:t>
            </a:r>
          </a:p>
          <a:p>
            <a:r>
              <a:rPr lang="en-US" dirty="0"/>
              <a:t>Confirm reproducibility of your own work</a:t>
            </a:r>
          </a:p>
          <a:p>
            <a:r>
              <a:rPr lang="en-US" dirty="0"/>
              <a:t>Use open software whenever possible</a:t>
            </a:r>
          </a:p>
          <a:p>
            <a:endParaRPr lang="en-US" dirty="0"/>
          </a:p>
          <a:p>
            <a:r>
              <a:rPr lang="en-US" dirty="0"/>
              <a:t>Suggestions?</a:t>
            </a:r>
          </a:p>
        </p:txBody>
      </p:sp>
    </p:spTree>
    <p:extLst>
      <p:ext uri="{BB962C8B-B14F-4D97-AF65-F5344CB8AC3E}">
        <p14:creationId xmlns:p14="http://schemas.microsoft.com/office/powerpoint/2010/main" val="2764187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F9CF-0EBB-47E8-AEA6-1CC00F05B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F8464-3C0F-498C-85A8-94FF8DE0B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Follow-up meetings w/investigators and teams</a:t>
            </a:r>
          </a:p>
          <a:p>
            <a:r>
              <a:rPr lang="en-US" dirty="0"/>
              <a:t>Guest speakers to discuss reproducibility</a:t>
            </a:r>
          </a:p>
          <a:p>
            <a:r>
              <a:rPr lang="en-US" dirty="0"/>
              <a:t>Additional workshops on reproducible neuroimaging topics</a:t>
            </a:r>
          </a:p>
          <a:p>
            <a:pPr lvl="1"/>
            <a:r>
              <a:rPr lang="en-US" dirty="0"/>
              <a:t>Scripting</a:t>
            </a:r>
          </a:p>
          <a:p>
            <a:pPr lvl="1"/>
            <a:r>
              <a:rPr lang="en-US" dirty="0"/>
              <a:t>Version control</a:t>
            </a:r>
          </a:p>
          <a:p>
            <a:pPr lvl="1"/>
            <a:r>
              <a:rPr lang="en-US" dirty="0"/>
              <a:t>Containers</a:t>
            </a:r>
          </a:p>
          <a:p>
            <a:pPr lvl="1"/>
            <a:r>
              <a:rPr lang="en-US" dirty="0"/>
              <a:t>HPC environments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5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AE17-BDFA-4FF5-97E3-0AA274865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9519B-42EC-4C22-89F7-6C3B22E28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UNMC CoNDA Center (NIGMS P20 130447)</a:t>
            </a:r>
          </a:p>
          <a:p>
            <a:pPr lvl="1"/>
            <a:r>
              <a:rPr lang="en-US" dirty="0"/>
              <a:t>PI,  Anna Dunaevsky</a:t>
            </a:r>
          </a:p>
          <a:p>
            <a:pPr lvl="1"/>
            <a:r>
              <a:rPr lang="en-US" dirty="0"/>
              <a:t>Admin, Raj Dave</a:t>
            </a:r>
          </a:p>
          <a:p>
            <a:r>
              <a:rPr lang="en-US" dirty="0"/>
              <a:t>Co-Instructors</a:t>
            </a:r>
          </a:p>
          <a:p>
            <a:pPr lvl="1"/>
            <a:r>
              <a:rPr lang="en-US" dirty="0"/>
              <a:t>David &amp; Connor</a:t>
            </a:r>
          </a:p>
          <a:p>
            <a:r>
              <a:rPr lang="en-US" dirty="0" err="1"/>
              <a:t>ReproNim</a:t>
            </a:r>
            <a:r>
              <a:rPr lang="en-US" dirty="0"/>
              <a:t> Center</a:t>
            </a:r>
          </a:p>
          <a:p>
            <a:pPr lvl="1"/>
            <a:r>
              <a:rPr lang="en-US" dirty="0"/>
              <a:t>PI, David Kennedy</a:t>
            </a:r>
          </a:p>
          <a:p>
            <a:pPr lvl="1"/>
            <a:r>
              <a:rPr lang="en-US" dirty="0"/>
              <a:t>Mentor, Satra Ghosh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40833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53</TotalTime>
  <Words>160</Words>
  <Application>Microsoft Office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Reproducible Neuroimaging: Conclusions</vt:lpstr>
      <vt:lpstr>What we’ve learned</vt:lpstr>
      <vt:lpstr>Everyday Reproducibility</vt:lpstr>
      <vt:lpstr>Future Goals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Reproducible Neuroimaging: Principles</dc:title>
  <dc:creator>Warren, David E</dc:creator>
  <cp:lastModifiedBy>Warren, David E</cp:lastModifiedBy>
  <cp:revision>1</cp:revision>
  <dcterms:created xsi:type="dcterms:W3CDTF">2021-12-10T13:11:45Z</dcterms:created>
  <dcterms:modified xsi:type="dcterms:W3CDTF">2021-12-10T17:47:04Z</dcterms:modified>
</cp:coreProperties>
</file>