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A86A-8363-4AED-8A06-191C4094B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6532A-A4BD-447E-9C4A-63FEFAFB4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C8E4-EDED-47E6-A826-C313A664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ACEBB-B15A-4F7F-BAA7-5F804B6A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040A8-671D-47C6-9F00-5210B985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C7A0-44D3-4BCD-B077-7320CFB3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9F1E4-91C5-44C0-9AA0-B70C96B51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7FFC-606E-404A-80C9-E9847709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1A54F-142D-414A-BEC8-35905CAE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5112-C41E-4F97-B379-8739E21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BECA7-2BEF-42B7-8D74-CA09C0827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FF9CD-78B7-432E-A57D-FFF365C94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E804-4CCC-47EC-B575-43C01A1D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65C8-932E-43FE-8F69-BF87E366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7200D-9A22-44E6-8788-5E01E4D0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D1F7-17D6-4E03-A47B-0A65B628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A56C-A1DD-496C-AD40-998FA21A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8FF8-2057-438C-B033-6DAF51CC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7EB8-51DD-43B3-B20A-01FEB7F7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B375-B5A2-4DE0-ABB6-C5A06A75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5286-9278-426C-83EF-1FCA1255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B9DD-090C-49F9-BE04-8D6F5C35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D551-EE12-47BB-B927-CF7D33B5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970B6-7A3D-4FAE-8C23-56613408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6521-A220-4A88-8E65-4E142E37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1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4E04-36F1-419B-9885-D32A5AE0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43EB-F7FE-493E-85AD-CF0A8C808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AD66-6D0E-497B-A484-D98CCAAA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D8B5-CC75-4235-A19E-D18DA88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9358B-F7A3-407A-B825-ED0FB0AE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3B55F-DB30-4A63-8B31-5CBB1444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9733-A9BF-4F60-8C60-86722DE0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84E39-143D-4FAE-B3B5-293E9C3D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CD1E-6DB1-4C67-9655-D2C8BECB8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44D29-FE6B-41D8-AF67-B11C7F555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3346A-143A-4969-9A11-B735D924D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83BA8-E9E0-47A5-AA49-C0BDD9C5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17C5F-1561-4980-8A60-F5E16795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E0A66-6558-4E60-8238-C0A4E397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0851-37DE-4119-AD30-82930BC9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EC177-CCFE-4AC2-9A09-9C48426A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8FDB-F686-405C-87D2-13ADF387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66EA5-C4E9-4273-9D8F-D37D9BC1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8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1F0ED-21EB-498C-9F07-44356F54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7D979-3D0D-4F40-B897-5C90DA31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62902-55C1-46FD-9F76-0FA359BF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3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CB7E-0BB5-406D-B338-563D3CE7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B89E-C196-4D62-AC0B-6571220B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C1586-3601-4BEE-9300-F9819C259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2B92-94CB-41D5-A0D8-38BD5BBA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68B3-84F7-4C83-ADA2-D0D0B2F3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7246C-FFFD-414E-8C65-AA494BE4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84A6-2047-4FF6-B5CB-5DC33250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C7C67-1AFE-4882-99D7-91D2956CD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3D069-B718-4E8A-A781-5989F5D09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4693-BFE2-4FDF-9377-59E22E6A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690E0-1EF8-4EEC-B046-5ED3BAE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F3E23-4A6E-4F32-8543-D915DC3A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49CD4-0849-4A3B-BD1E-9CAD8A6E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CFA1-378C-4413-944E-5663F0A3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9FEE-6428-4CAF-A756-6252EBE30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77A4-B320-40FD-BF51-36E666ABFCD3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E395-E222-47B1-8C99-5D28BB9ED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8D0E-D80C-469E-99E9-E2CBC1CD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F0F9-7EAB-4515-98BD-08EA1466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9B5A-AFFB-4716-97B3-C7B7FB666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SMU Data Visualization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6F321-85DD-40CB-9597-434EC2592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2000" dirty="0"/>
              <a:t>FINAL PROJECT</a:t>
            </a:r>
          </a:p>
          <a:p>
            <a:pPr algn="l"/>
            <a:r>
              <a:rPr lang="en-US" sz="2000" dirty="0"/>
              <a:t>27 July, 2019</a:t>
            </a:r>
          </a:p>
          <a:p>
            <a:pPr algn="l"/>
            <a:r>
              <a:rPr lang="en-US" sz="2000" dirty="0"/>
              <a:t>Author: </a:t>
            </a:r>
            <a:r>
              <a:rPr lang="en-US" sz="2000" dirty="0" err="1"/>
              <a:t>Ellise</a:t>
            </a:r>
            <a:r>
              <a:rPr lang="en-US" sz="2000" dirty="0"/>
              <a:t> Carpenter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Grayscale Photography Of Hotel Front">
            <a:extLst>
              <a:ext uri="{FF2B5EF4-FFF2-40B4-BE49-F238E27FC236}">
                <a16:creationId xmlns:a16="http://schemas.microsoft.com/office/drawing/2014/main" id="{A216CA57-8F49-4E66-B489-D161AAB78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617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41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36C8-12E0-4AF9-8422-813BAC0A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PURPOSE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Black and Grey Bedspread on Bed and Pillow">
            <a:extLst>
              <a:ext uri="{FF2B5EF4-FFF2-40B4-BE49-F238E27FC236}">
                <a16:creationId xmlns:a16="http://schemas.microsoft.com/office/drawing/2014/main" id="{41981ED1-D33D-4E9E-950A-A13D0637E6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4" r="26221" b="-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040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F46E-C85D-47BD-B79B-B97F7B12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METHODOLOGY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Lighted Pathway">
            <a:extLst>
              <a:ext uri="{FF2B5EF4-FFF2-40B4-BE49-F238E27FC236}">
                <a16:creationId xmlns:a16="http://schemas.microsoft.com/office/drawing/2014/main" id="{817CF6DA-4ECE-4335-A57C-4FFD0CC6AC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3" r="16783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32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1040-22C5-4015-ADD3-5A1E80A4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NEXT STEPS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Red and Brown Floral Stair Carpet">
            <a:extLst>
              <a:ext uri="{FF2B5EF4-FFF2-40B4-BE49-F238E27FC236}">
                <a16:creationId xmlns:a16="http://schemas.microsoft.com/office/drawing/2014/main" id="{DD7F9CE4-A42B-4FE3-9656-9C36FC6980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1" r="2400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75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0F32-4023-45BE-851A-C935F6A0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CODING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Wine Bottle in Bucket">
            <a:extLst>
              <a:ext uri="{FF2B5EF4-FFF2-40B4-BE49-F238E27FC236}">
                <a16:creationId xmlns:a16="http://schemas.microsoft.com/office/drawing/2014/main" id="{70625BBB-CD86-4A0B-B2CD-06815943D6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1" r="3039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84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SMU Data Visualization</vt:lpstr>
      <vt:lpstr>PURPOSE</vt:lpstr>
      <vt:lpstr>METHODOLOGY</vt:lpstr>
      <vt:lpstr>NEXT STEPS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 Data Visualization</dc:title>
  <dc:creator> </dc:creator>
  <cp:lastModifiedBy> </cp:lastModifiedBy>
  <cp:revision>1</cp:revision>
  <dcterms:created xsi:type="dcterms:W3CDTF">2019-07-27T14:22:26Z</dcterms:created>
  <dcterms:modified xsi:type="dcterms:W3CDTF">2019-07-27T14:23:34Z</dcterms:modified>
</cp:coreProperties>
</file>