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7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5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F150-CE61-C846-A81F-85A2D1585EF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0ADB-3418-774A-B529-2FA24710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the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4459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9x9 to start a new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701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Expert to play against the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8536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user plays green stones and the computer plays red stones. ”Thinking</a:t>
            </a:r>
            <a:r>
              <a:rPr lang="mr-IN" dirty="0" smtClean="0"/>
              <a:t>…</a:t>
            </a:r>
            <a:r>
              <a:rPr lang="en-US" dirty="0" smtClean="0"/>
              <a:t>” should display before the computer makes the move.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2469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vs Human and 19x19 to start a new game against a human on a 19x19 board.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27816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Toggle Liberties to view liberties.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2930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can capture stones according to the rules.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76554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can undo moves and make different moves.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07" y="1825625"/>
            <a:ext cx="3781586" cy="4351338"/>
          </a:xfrm>
        </p:spPr>
      </p:pic>
    </p:spTree>
    <p:extLst>
      <p:ext uri="{BB962C8B-B14F-4D97-AF65-F5344CB8AC3E}">
        <p14:creationId xmlns:p14="http://schemas.microsoft.com/office/powerpoint/2010/main" val="5312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Mangal</vt:lpstr>
      <vt:lpstr>Office Theme</vt:lpstr>
      <vt:lpstr>Go Manual Testing</vt:lpstr>
      <vt:lpstr>Open the application</vt:lpstr>
      <vt:lpstr>Select 9x9 to start a new game</vt:lpstr>
      <vt:lpstr>Select Expert to play against the computer</vt:lpstr>
      <vt:lpstr>The user plays green stones and the computer plays red stones. ”Thinking…” should display before the computer makes the move.</vt:lpstr>
      <vt:lpstr>Select vs Human and 19x19 to start a new game against a human on a 19x19 board.</vt:lpstr>
      <vt:lpstr>Select Toggle Liberties to view liberties.</vt:lpstr>
      <vt:lpstr>Red can capture stones according to the rules.</vt:lpstr>
      <vt:lpstr>The user can undo moves and make different moves.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Manual Testing</dc:title>
  <dc:creator>Hoag, Ellis Sparky</dc:creator>
  <cp:lastModifiedBy>Hoag, Ellis Sparky</cp:lastModifiedBy>
  <cp:revision>1</cp:revision>
  <dcterms:created xsi:type="dcterms:W3CDTF">2017-05-01T21:43:43Z</dcterms:created>
  <dcterms:modified xsi:type="dcterms:W3CDTF">2017-05-01T21:51:46Z</dcterms:modified>
</cp:coreProperties>
</file>