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6858000" cy="91805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C00354-7257-453F-8CC0-682C8B0F46B4}" v="7" dt="2025-06-25T05:36:59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>
        <p:scale>
          <a:sx n="100" d="100"/>
          <a:sy n="100" d="100"/>
        </p:scale>
        <p:origin x="932" y="-3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Ellis" userId="61d3000a-25c5-4b13-b11c-9d8e5728cf2b" providerId="ADAL" clId="{BBC00354-7257-453F-8CC0-682C8B0F46B4}"/>
    <pc:docChg chg="undo custSel modSld modMainMaster">
      <pc:chgData name="Peter Ellis" userId="61d3000a-25c5-4b13-b11c-9d8e5728cf2b" providerId="ADAL" clId="{BBC00354-7257-453F-8CC0-682C8B0F46B4}" dt="2025-06-25T05:36:59.623" v="91" actId="14826"/>
      <pc:docMkLst>
        <pc:docMk/>
      </pc:docMkLst>
      <pc:sldChg chg="modSp mod">
        <pc:chgData name="Peter Ellis" userId="61d3000a-25c5-4b13-b11c-9d8e5728cf2b" providerId="ADAL" clId="{BBC00354-7257-453F-8CC0-682C8B0F46B4}" dt="2025-06-25T05:36:59.623" v="91" actId="14826"/>
        <pc:sldMkLst>
          <pc:docMk/>
          <pc:sldMk cId="84517431" sldId="256"/>
        </pc:sldMkLst>
        <pc:spChg chg="mod">
          <ac:chgData name="Peter Ellis" userId="61d3000a-25c5-4b13-b11c-9d8e5728cf2b" providerId="ADAL" clId="{BBC00354-7257-453F-8CC0-682C8B0F46B4}" dt="2025-06-25T05:35:23.794" v="90" actId="1036"/>
          <ac:spMkLst>
            <pc:docMk/>
            <pc:sldMk cId="84517431" sldId="256"/>
            <ac:spMk id="6" creationId="{390BDE05-B590-6B11-738E-25F92BF107A7}"/>
          </ac:spMkLst>
        </pc:spChg>
        <pc:spChg chg="mod">
          <ac:chgData name="Peter Ellis" userId="61d3000a-25c5-4b13-b11c-9d8e5728cf2b" providerId="ADAL" clId="{BBC00354-7257-453F-8CC0-682C8B0F46B4}" dt="2025-06-25T05:35:23.794" v="90" actId="1036"/>
          <ac:spMkLst>
            <pc:docMk/>
            <pc:sldMk cId="84517431" sldId="256"/>
            <ac:spMk id="7" creationId="{0916439D-E32D-4DDD-A220-FDF5C309ABEA}"/>
          </ac:spMkLst>
        </pc:spChg>
        <pc:picChg chg="mod">
          <ac:chgData name="Peter Ellis" userId="61d3000a-25c5-4b13-b11c-9d8e5728cf2b" providerId="ADAL" clId="{BBC00354-7257-453F-8CC0-682C8B0F46B4}" dt="2025-06-25T05:36:59.623" v="91" actId="14826"/>
          <ac:picMkLst>
            <pc:docMk/>
            <pc:sldMk cId="84517431" sldId="256"/>
            <ac:picMk id="9" creationId="{1D7302B7-9407-8B57-24F5-28EA8F173F53}"/>
          </ac:picMkLst>
        </pc:picChg>
        <pc:picChg chg="mod">
          <ac:chgData name="Peter Ellis" userId="61d3000a-25c5-4b13-b11c-9d8e5728cf2b" providerId="ADAL" clId="{BBC00354-7257-453F-8CC0-682C8B0F46B4}" dt="2025-06-25T05:35:23.794" v="90" actId="1036"/>
          <ac:picMkLst>
            <pc:docMk/>
            <pc:sldMk cId="84517431" sldId="256"/>
            <ac:picMk id="11" creationId="{AFB72720-6E46-14D4-A98D-F5789427671F}"/>
          </ac:picMkLst>
        </pc:picChg>
      </pc:sldChg>
      <pc:sldMasterChg chg="modSp modSldLayout">
        <pc:chgData name="Peter Ellis" userId="61d3000a-25c5-4b13-b11c-9d8e5728cf2b" providerId="ADAL" clId="{BBC00354-7257-453F-8CC0-682C8B0F46B4}" dt="2025-06-25T05:34:46.819" v="39"/>
        <pc:sldMasterMkLst>
          <pc:docMk/>
          <pc:sldMasterMk cId="1256447003" sldId="2147483660"/>
        </pc:sldMasterMkLst>
        <pc:spChg chg="mod">
          <ac:chgData name="Peter Ellis" userId="61d3000a-25c5-4b13-b11c-9d8e5728cf2b" providerId="ADAL" clId="{BBC00354-7257-453F-8CC0-682C8B0F46B4}" dt="2025-06-25T05:34:46.819" v="39"/>
          <ac:spMkLst>
            <pc:docMk/>
            <pc:sldMasterMk cId="1256447003" sldId="2147483660"/>
            <ac:spMk id="2" creationId="{00000000-0000-0000-0000-000000000000}"/>
          </ac:spMkLst>
        </pc:spChg>
        <pc:spChg chg="mod">
          <ac:chgData name="Peter Ellis" userId="61d3000a-25c5-4b13-b11c-9d8e5728cf2b" providerId="ADAL" clId="{BBC00354-7257-453F-8CC0-682C8B0F46B4}" dt="2025-06-25T05:34:46.819" v="39"/>
          <ac:spMkLst>
            <pc:docMk/>
            <pc:sldMasterMk cId="1256447003" sldId="2147483660"/>
            <ac:spMk id="3" creationId="{00000000-0000-0000-0000-000000000000}"/>
          </ac:spMkLst>
        </pc:spChg>
        <pc:spChg chg="mod">
          <ac:chgData name="Peter Ellis" userId="61d3000a-25c5-4b13-b11c-9d8e5728cf2b" providerId="ADAL" clId="{BBC00354-7257-453F-8CC0-682C8B0F46B4}" dt="2025-06-25T05:34:46.819" v="39"/>
          <ac:spMkLst>
            <pc:docMk/>
            <pc:sldMasterMk cId="1256447003" sldId="2147483660"/>
            <ac:spMk id="4" creationId="{00000000-0000-0000-0000-000000000000}"/>
          </ac:spMkLst>
        </pc:spChg>
        <pc:spChg chg="mod">
          <ac:chgData name="Peter Ellis" userId="61d3000a-25c5-4b13-b11c-9d8e5728cf2b" providerId="ADAL" clId="{BBC00354-7257-453F-8CC0-682C8B0F46B4}" dt="2025-06-25T05:34:46.819" v="39"/>
          <ac:spMkLst>
            <pc:docMk/>
            <pc:sldMasterMk cId="1256447003" sldId="2147483660"/>
            <ac:spMk id="5" creationId="{00000000-0000-0000-0000-000000000000}"/>
          </ac:spMkLst>
        </pc:spChg>
        <pc:spChg chg="mod">
          <ac:chgData name="Peter Ellis" userId="61d3000a-25c5-4b13-b11c-9d8e5728cf2b" providerId="ADAL" clId="{BBC00354-7257-453F-8CC0-682C8B0F46B4}" dt="2025-06-25T05:34:46.819" v="39"/>
          <ac:spMkLst>
            <pc:docMk/>
            <pc:sldMasterMk cId="1256447003" sldId="2147483660"/>
            <ac:spMk id="6" creationId="{00000000-0000-0000-0000-000000000000}"/>
          </ac:spMkLst>
        </pc:spChg>
        <pc:sldLayoutChg chg="modSp">
          <pc:chgData name="Peter Ellis" userId="61d3000a-25c5-4b13-b11c-9d8e5728cf2b" providerId="ADAL" clId="{BBC00354-7257-453F-8CC0-682C8B0F46B4}" dt="2025-06-25T05:34:46.819" v="39"/>
          <pc:sldLayoutMkLst>
            <pc:docMk/>
            <pc:sldMasterMk cId="1256447003" sldId="2147483660"/>
            <pc:sldLayoutMk cId="1098057667" sldId="2147483661"/>
          </pc:sldLayoutMkLst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1098057667" sldId="2147483661"/>
              <ac:spMk id="2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1098057667" sldId="2147483661"/>
              <ac:spMk id="3" creationId="{00000000-0000-0000-0000-000000000000}"/>
            </ac:spMkLst>
          </pc:spChg>
        </pc:sldLayoutChg>
        <pc:sldLayoutChg chg="modSp">
          <pc:chgData name="Peter Ellis" userId="61d3000a-25c5-4b13-b11c-9d8e5728cf2b" providerId="ADAL" clId="{BBC00354-7257-453F-8CC0-682C8B0F46B4}" dt="2025-06-25T05:34:46.819" v="39"/>
          <pc:sldLayoutMkLst>
            <pc:docMk/>
            <pc:sldMasterMk cId="1256447003" sldId="2147483660"/>
            <pc:sldLayoutMk cId="3192319309" sldId="2147483663"/>
          </pc:sldLayoutMkLst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192319309" sldId="2147483663"/>
              <ac:spMk id="2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192319309" sldId="2147483663"/>
              <ac:spMk id="3" creationId="{00000000-0000-0000-0000-000000000000}"/>
            </ac:spMkLst>
          </pc:spChg>
        </pc:sldLayoutChg>
        <pc:sldLayoutChg chg="modSp">
          <pc:chgData name="Peter Ellis" userId="61d3000a-25c5-4b13-b11c-9d8e5728cf2b" providerId="ADAL" clId="{BBC00354-7257-453F-8CC0-682C8B0F46B4}" dt="2025-06-25T05:34:46.819" v="39"/>
          <pc:sldLayoutMkLst>
            <pc:docMk/>
            <pc:sldMasterMk cId="1256447003" sldId="2147483660"/>
            <pc:sldLayoutMk cId="3776697466" sldId="2147483664"/>
          </pc:sldLayoutMkLst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776697466" sldId="2147483664"/>
              <ac:spMk id="3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776697466" sldId="2147483664"/>
              <ac:spMk id="4" creationId="{00000000-0000-0000-0000-000000000000}"/>
            </ac:spMkLst>
          </pc:spChg>
        </pc:sldLayoutChg>
        <pc:sldLayoutChg chg="modSp">
          <pc:chgData name="Peter Ellis" userId="61d3000a-25c5-4b13-b11c-9d8e5728cf2b" providerId="ADAL" clId="{BBC00354-7257-453F-8CC0-682C8B0F46B4}" dt="2025-06-25T05:34:46.819" v="39"/>
          <pc:sldLayoutMkLst>
            <pc:docMk/>
            <pc:sldMasterMk cId="1256447003" sldId="2147483660"/>
            <pc:sldLayoutMk cId="3264436969" sldId="2147483665"/>
          </pc:sldLayoutMkLst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264436969" sldId="2147483665"/>
              <ac:spMk id="2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264436969" sldId="2147483665"/>
              <ac:spMk id="3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264436969" sldId="2147483665"/>
              <ac:spMk id="4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264436969" sldId="2147483665"/>
              <ac:spMk id="5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264436969" sldId="2147483665"/>
              <ac:spMk id="6" creationId="{00000000-0000-0000-0000-000000000000}"/>
            </ac:spMkLst>
          </pc:spChg>
        </pc:sldLayoutChg>
        <pc:sldLayoutChg chg="modSp">
          <pc:chgData name="Peter Ellis" userId="61d3000a-25c5-4b13-b11c-9d8e5728cf2b" providerId="ADAL" clId="{BBC00354-7257-453F-8CC0-682C8B0F46B4}" dt="2025-06-25T05:34:46.819" v="39"/>
          <pc:sldLayoutMkLst>
            <pc:docMk/>
            <pc:sldMasterMk cId="1256447003" sldId="2147483660"/>
            <pc:sldLayoutMk cId="1983852879" sldId="2147483668"/>
          </pc:sldLayoutMkLst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1983852879" sldId="2147483668"/>
              <ac:spMk id="2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1983852879" sldId="2147483668"/>
              <ac:spMk id="3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1983852879" sldId="2147483668"/>
              <ac:spMk id="4" creationId="{00000000-0000-0000-0000-000000000000}"/>
            </ac:spMkLst>
          </pc:spChg>
        </pc:sldLayoutChg>
        <pc:sldLayoutChg chg="modSp">
          <pc:chgData name="Peter Ellis" userId="61d3000a-25c5-4b13-b11c-9d8e5728cf2b" providerId="ADAL" clId="{BBC00354-7257-453F-8CC0-682C8B0F46B4}" dt="2025-06-25T05:34:46.819" v="39"/>
          <pc:sldLayoutMkLst>
            <pc:docMk/>
            <pc:sldMasterMk cId="1256447003" sldId="2147483660"/>
            <pc:sldLayoutMk cId="2837641676" sldId="2147483669"/>
          </pc:sldLayoutMkLst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2837641676" sldId="2147483669"/>
              <ac:spMk id="2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2837641676" sldId="2147483669"/>
              <ac:spMk id="3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2837641676" sldId="2147483669"/>
              <ac:spMk id="4" creationId="{00000000-0000-0000-0000-000000000000}"/>
            </ac:spMkLst>
          </pc:spChg>
        </pc:sldLayoutChg>
        <pc:sldLayoutChg chg="modSp">
          <pc:chgData name="Peter Ellis" userId="61d3000a-25c5-4b13-b11c-9d8e5728cf2b" providerId="ADAL" clId="{BBC00354-7257-453F-8CC0-682C8B0F46B4}" dt="2025-06-25T05:34:46.819" v="39"/>
          <pc:sldLayoutMkLst>
            <pc:docMk/>
            <pc:sldMasterMk cId="1256447003" sldId="2147483660"/>
            <pc:sldLayoutMk cId="3113964147" sldId="2147483671"/>
          </pc:sldLayoutMkLst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113964147" sldId="2147483671"/>
              <ac:spMk id="2" creationId="{00000000-0000-0000-0000-000000000000}"/>
            </ac:spMkLst>
          </pc:spChg>
          <pc:spChg chg="mod">
            <ac:chgData name="Peter Ellis" userId="61d3000a-25c5-4b13-b11c-9d8e5728cf2b" providerId="ADAL" clId="{BBC00354-7257-453F-8CC0-682C8B0F46B4}" dt="2025-06-25T05:34:46.819" v="39"/>
            <ac:spMkLst>
              <pc:docMk/>
              <pc:sldMasterMk cId="1256447003" sldId="2147483660"/>
              <pc:sldLayoutMk cId="3113964147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02459"/>
            <a:ext cx="5829300" cy="3196179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21895"/>
            <a:ext cx="5143500" cy="2216498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3077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2866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8778"/>
            <a:ext cx="1478756" cy="77800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8778"/>
            <a:ext cx="4350544" cy="77800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608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323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88755"/>
            <a:ext cx="5915025" cy="3818838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43721"/>
            <a:ext cx="5915025" cy="20082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4049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43887"/>
            <a:ext cx="2914650" cy="582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43887"/>
            <a:ext cx="2914650" cy="58249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32801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8779"/>
            <a:ext cx="5915025" cy="17744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50501"/>
            <a:ext cx="2901255" cy="11029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53438"/>
            <a:ext cx="2901255" cy="4932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50501"/>
            <a:ext cx="2915543" cy="110293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53438"/>
            <a:ext cx="2915543" cy="49324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7187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56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9399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12034"/>
            <a:ext cx="2211884" cy="21421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21826"/>
            <a:ext cx="3471863" cy="652411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54154"/>
            <a:ext cx="2211884" cy="51024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4902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12034"/>
            <a:ext cx="2211884" cy="214212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21826"/>
            <a:ext cx="3471863" cy="652411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54154"/>
            <a:ext cx="2211884" cy="510241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2775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8779"/>
            <a:ext cx="5915025" cy="177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43887"/>
            <a:ext cx="5915025" cy="58249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508978"/>
            <a:ext cx="1543050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03BE23-ECBC-45DC-9CFE-55C80BB5564A}" type="datetimeFigureOut">
              <a:rPr lang="en-AU" smtClean="0"/>
              <a:t>25/06/2025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508978"/>
            <a:ext cx="2314575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508978"/>
            <a:ext cx="1543050" cy="48877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8B3E22-B8A7-4C92-B252-DAA9CB7A4D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4553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0BDE05-B590-6B11-738E-25F92BF107A7}"/>
              </a:ext>
            </a:extLst>
          </p:cNvPr>
          <p:cNvSpPr txBox="1"/>
          <p:nvPr/>
        </p:nvSpPr>
        <p:spPr>
          <a:xfrm>
            <a:off x="1809750" y="272256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latin typeface="Roboto" panose="02000000000000000000" pitchFamily="2" charset="0"/>
                <a:ea typeface="Roboto" panose="02000000000000000000" pitchFamily="2" charset="0"/>
              </a:rPr>
              <a:t>Before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16439D-E32D-4DDD-A220-FDF5C309ABEA}"/>
              </a:ext>
            </a:extLst>
          </p:cNvPr>
          <p:cNvSpPr txBox="1"/>
          <p:nvPr/>
        </p:nvSpPr>
        <p:spPr>
          <a:xfrm>
            <a:off x="1809750" y="4387056"/>
            <a:ext cx="3238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i="1" dirty="0">
                <a:latin typeface="Roboto" panose="02000000000000000000" pitchFamily="2" charset="0"/>
                <a:ea typeface="Roboto" panose="02000000000000000000" pitchFamily="2" charset="0"/>
              </a:rPr>
              <a:t>After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1D7302B7-9407-8B57-24F5-28EA8F173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0" y="4968585"/>
            <a:ext cx="6858000" cy="381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FB72720-6E46-14D4-A98D-F578942767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674392"/>
            <a:ext cx="6858000" cy="321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7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159</TotalTime>
  <Words>2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Ellis</dc:creator>
  <cp:lastModifiedBy>Peter Ellis</cp:lastModifiedBy>
  <cp:revision>5</cp:revision>
  <dcterms:created xsi:type="dcterms:W3CDTF">2025-06-25T05:25:15Z</dcterms:created>
  <dcterms:modified xsi:type="dcterms:W3CDTF">2025-06-25T08:10:20Z</dcterms:modified>
</cp:coreProperties>
</file>