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76" r:id="rId5"/>
    <p:sldId id="277" r:id="rId6"/>
    <p:sldId id="323" r:id="rId7"/>
    <p:sldId id="279" r:id="rId8"/>
    <p:sldId id="289" r:id="rId9"/>
    <p:sldId id="281" r:id="rId10"/>
    <p:sldId id="285" r:id="rId11"/>
    <p:sldId id="283" r:id="rId12"/>
    <p:sldId id="282" r:id="rId13"/>
    <p:sldId id="322" r:id="rId14"/>
    <p:sldId id="328" r:id="rId15"/>
    <p:sldId id="287" r:id="rId16"/>
    <p:sldId id="288" r:id="rId17"/>
    <p:sldId id="290" r:id="rId18"/>
    <p:sldId id="295" r:id="rId19"/>
    <p:sldId id="304" r:id="rId20"/>
    <p:sldId id="320" r:id="rId21"/>
    <p:sldId id="305" r:id="rId22"/>
    <p:sldId id="302" r:id="rId23"/>
    <p:sldId id="303" r:id="rId24"/>
    <p:sldId id="291" r:id="rId25"/>
    <p:sldId id="292" r:id="rId26"/>
    <p:sldId id="326" r:id="rId27"/>
    <p:sldId id="314" r:id="rId28"/>
    <p:sldId id="293" r:id="rId29"/>
    <p:sldId id="296" r:id="rId30"/>
    <p:sldId id="309" r:id="rId31"/>
    <p:sldId id="311" r:id="rId32"/>
    <p:sldId id="312" r:id="rId33"/>
    <p:sldId id="307" r:id="rId34"/>
    <p:sldId id="317" r:id="rId35"/>
    <p:sldId id="318" r:id="rId36"/>
    <p:sldId id="319" r:id="rId37"/>
    <p:sldId id="316"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F3FE"/>
    <a:srgbClr val="00B0CA"/>
    <a:srgbClr val="0046AD"/>
    <a:srgbClr val="D5FA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121CCC-CABF-43A6-9E6E-9C8397F0A07A}" v="348" dt="2024-09-15T01:05:45.9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5093" autoAdjust="0"/>
  </p:normalViewPr>
  <p:slideViewPr>
    <p:cSldViewPr snapToGrid="0">
      <p:cViewPr varScale="1">
        <p:scale>
          <a:sx n="54" d="100"/>
          <a:sy n="54" d="100"/>
        </p:scale>
        <p:origin x="1108" y="7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Ellis" userId="61d3000a-25c5-4b13-b11c-9d8e5728cf2b" providerId="ADAL" clId="{8B121CCC-CABF-43A6-9E6E-9C8397F0A07A}"/>
    <pc:docChg chg="undo custSel addSld delSld modSld sldOrd">
      <pc:chgData name="Peter Ellis" userId="61d3000a-25c5-4b13-b11c-9d8e5728cf2b" providerId="ADAL" clId="{8B121CCC-CABF-43A6-9E6E-9C8397F0A07A}" dt="2024-09-15T01:22:45.873" v="9175" actId="313"/>
      <pc:docMkLst>
        <pc:docMk/>
      </pc:docMkLst>
      <pc:sldChg chg="modSp mod">
        <pc:chgData name="Peter Ellis" userId="61d3000a-25c5-4b13-b11c-9d8e5728cf2b" providerId="ADAL" clId="{8B121CCC-CABF-43A6-9E6E-9C8397F0A07A}" dt="2024-09-14T23:40:50.510" v="3877" actId="20577"/>
        <pc:sldMkLst>
          <pc:docMk/>
          <pc:sldMk cId="3803590264" sldId="276"/>
        </pc:sldMkLst>
        <pc:spChg chg="mod">
          <ac:chgData name="Peter Ellis" userId="61d3000a-25c5-4b13-b11c-9d8e5728cf2b" providerId="ADAL" clId="{8B121CCC-CABF-43A6-9E6E-9C8397F0A07A}" dt="2024-09-14T23:40:50.510" v="3877" actId="20577"/>
          <ac:spMkLst>
            <pc:docMk/>
            <pc:sldMk cId="3803590264" sldId="276"/>
            <ac:spMk id="3" creationId="{292B86ED-6453-C4AE-D0E8-475C8BDF3127}"/>
          </ac:spMkLst>
        </pc:spChg>
        <pc:picChg chg="mod">
          <ac:chgData name="Peter Ellis" userId="61d3000a-25c5-4b13-b11c-9d8e5728cf2b" providerId="ADAL" clId="{8B121CCC-CABF-43A6-9E6E-9C8397F0A07A}" dt="2024-09-14T21:45:37.987" v="24" actId="1037"/>
          <ac:picMkLst>
            <pc:docMk/>
            <pc:sldMk cId="3803590264" sldId="276"/>
            <ac:picMk id="5" creationId="{542A01D5-E5D9-7E02-D707-6D6B6DC9EF31}"/>
          </ac:picMkLst>
        </pc:picChg>
      </pc:sldChg>
      <pc:sldChg chg="modSp mod modAnim">
        <pc:chgData name="Peter Ellis" userId="61d3000a-25c5-4b13-b11c-9d8e5728cf2b" providerId="ADAL" clId="{8B121CCC-CABF-43A6-9E6E-9C8397F0A07A}" dt="2024-09-14T21:51:21.215" v="307"/>
        <pc:sldMkLst>
          <pc:docMk/>
          <pc:sldMk cId="3501715572" sldId="277"/>
        </pc:sldMkLst>
        <pc:spChg chg="mod">
          <ac:chgData name="Peter Ellis" userId="61d3000a-25c5-4b13-b11c-9d8e5728cf2b" providerId="ADAL" clId="{8B121CCC-CABF-43A6-9E6E-9C8397F0A07A}" dt="2024-09-14T21:51:10.743" v="306" actId="12"/>
          <ac:spMkLst>
            <pc:docMk/>
            <pc:sldMk cId="3501715572" sldId="277"/>
            <ac:spMk id="2" creationId="{B07B41A2-B232-E88E-60FF-2A017EE70308}"/>
          </ac:spMkLst>
        </pc:spChg>
        <pc:spChg chg="mod">
          <ac:chgData name="Peter Ellis" userId="61d3000a-25c5-4b13-b11c-9d8e5728cf2b" providerId="ADAL" clId="{8B121CCC-CABF-43A6-9E6E-9C8397F0A07A}" dt="2024-09-14T21:46:04.666" v="38" actId="20577"/>
          <ac:spMkLst>
            <pc:docMk/>
            <pc:sldMk cId="3501715572" sldId="277"/>
            <ac:spMk id="3" creationId="{477A1F0F-4F99-16AF-7DCD-B66E9FCEC0CA}"/>
          </ac:spMkLst>
        </pc:spChg>
      </pc:sldChg>
      <pc:sldChg chg="addSp delSp modSp new mod modAnim">
        <pc:chgData name="Peter Ellis" userId="61d3000a-25c5-4b13-b11c-9d8e5728cf2b" providerId="ADAL" clId="{8B121CCC-CABF-43A6-9E6E-9C8397F0A07A}" dt="2024-09-14T22:08:43.245" v="386" actId="732"/>
        <pc:sldMkLst>
          <pc:docMk/>
          <pc:sldMk cId="3919036082" sldId="278"/>
        </pc:sldMkLst>
        <pc:spChg chg="del">
          <ac:chgData name="Peter Ellis" userId="61d3000a-25c5-4b13-b11c-9d8e5728cf2b" providerId="ADAL" clId="{8B121CCC-CABF-43A6-9E6E-9C8397F0A07A}" dt="2024-09-14T21:47:01.921" v="212" actId="478"/>
          <ac:spMkLst>
            <pc:docMk/>
            <pc:sldMk cId="3919036082" sldId="278"/>
            <ac:spMk id="2" creationId="{85FED273-82C5-5524-277A-01134CE33F2B}"/>
          </ac:spMkLst>
        </pc:spChg>
        <pc:spChg chg="mod">
          <ac:chgData name="Peter Ellis" userId="61d3000a-25c5-4b13-b11c-9d8e5728cf2b" providerId="ADAL" clId="{8B121CCC-CABF-43A6-9E6E-9C8397F0A07A}" dt="2024-09-14T21:47:10.501" v="214" actId="20577"/>
          <ac:spMkLst>
            <pc:docMk/>
            <pc:sldMk cId="3919036082" sldId="278"/>
            <ac:spMk id="3" creationId="{BD90CE6F-2CB8-3E45-5F97-DCE9C42A8F2C}"/>
          </ac:spMkLst>
        </pc:spChg>
        <pc:grpChg chg="add mod">
          <ac:chgData name="Peter Ellis" userId="61d3000a-25c5-4b13-b11c-9d8e5728cf2b" providerId="ADAL" clId="{8B121CCC-CABF-43A6-9E6E-9C8397F0A07A}" dt="2024-09-14T22:07:39.936" v="383" actId="14861"/>
          <ac:grpSpMkLst>
            <pc:docMk/>
            <pc:sldMk cId="3919036082" sldId="278"/>
            <ac:grpSpMk id="17" creationId="{1CE64F87-1528-5CE1-7975-0AE463071468}"/>
          </ac:grpSpMkLst>
        </pc:grpChg>
        <pc:picChg chg="add mod ord modCrop">
          <ac:chgData name="Peter Ellis" userId="61d3000a-25c5-4b13-b11c-9d8e5728cf2b" providerId="ADAL" clId="{8B121CCC-CABF-43A6-9E6E-9C8397F0A07A}" dt="2024-09-14T22:08:43.245" v="386" actId="732"/>
          <ac:picMkLst>
            <pc:docMk/>
            <pc:sldMk cId="3919036082" sldId="278"/>
            <ac:picMk id="4" creationId="{DF90F864-442D-EB3D-EBA8-EDBDE2F4044B}"/>
          </ac:picMkLst>
        </pc:picChg>
        <pc:picChg chg="add mod ord">
          <ac:chgData name="Peter Ellis" userId="61d3000a-25c5-4b13-b11c-9d8e5728cf2b" providerId="ADAL" clId="{8B121CCC-CABF-43A6-9E6E-9C8397F0A07A}" dt="2024-09-14T22:02:29.997" v="366" actId="164"/>
          <ac:picMkLst>
            <pc:docMk/>
            <pc:sldMk cId="3919036082" sldId="278"/>
            <ac:picMk id="6" creationId="{D5925504-4429-8A9D-5DC0-CEEB107325A4}"/>
          </ac:picMkLst>
        </pc:picChg>
        <pc:picChg chg="add mod ord">
          <ac:chgData name="Peter Ellis" userId="61d3000a-25c5-4b13-b11c-9d8e5728cf2b" providerId="ADAL" clId="{8B121CCC-CABF-43A6-9E6E-9C8397F0A07A}" dt="2024-09-14T22:02:29.997" v="366" actId="164"/>
          <ac:picMkLst>
            <pc:docMk/>
            <pc:sldMk cId="3919036082" sldId="278"/>
            <ac:picMk id="8" creationId="{E986953C-8A0F-7377-A1F5-261ED0A4316A}"/>
          </ac:picMkLst>
        </pc:picChg>
        <pc:picChg chg="add mod ord">
          <ac:chgData name="Peter Ellis" userId="61d3000a-25c5-4b13-b11c-9d8e5728cf2b" providerId="ADAL" clId="{8B121CCC-CABF-43A6-9E6E-9C8397F0A07A}" dt="2024-09-14T22:02:29.997" v="366" actId="164"/>
          <ac:picMkLst>
            <pc:docMk/>
            <pc:sldMk cId="3919036082" sldId="278"/>
            <ac:picMk id="10" creationId="{868B3185-2E09-3E52-FA00-07F67E2CAA7C}"/>
          </ac:picMkLst>
        </pc:picChg>
        <pc:picChg chg="add mod">
          <ac:chgData name="Peter Ellis" userId="61d3000a-25c5-4b13-b11c-9d8e5728cf2b" providerId="ADAL" clId="{8B121CCC-CABF-43A6-9E6E-9C8397F0A07A}" dt="2024-09-14T22:02:29.997" v="366" actId="164"/>
          <ac:picMkLst>
            <pc:docMk/>
            <pc:sldMk cId="3919036082" sldId="278"/>
            <ac:picMk id="12" creationId="{D3276085-5EF9-1981-E729-F43385C6B32D}"/>
          </ac:picMkLst>
        </pc:picChg>
        <pc:picChg chg="add mod">
          <ac:chgData name="Peter Ellis" userId="61d3000a-25c5-4b13-b11c-9d8e5728cf2b" providerId="ADAL" clId="{8B121CCC-CABF-43A6-9E6E-9C8397F0A07A}" dt="2024-09-14T22:02:29.997" v="366" actId="164"/>
          <ac:picMkLst>
            <pc:docMk/>
            <pc:sldMk cId="3919036082" sldId="278"/>
            <ac:picMk id="14" creationId="{9EAEF33B-C0EB-CBD1-CCFC-23634BCF6DA4}"/>
          </ac:picMkLst>
        </pc:picChg>
        <pc:picChg chg="add mod">
          <ac:chgData name="Peter Ellis" userId="61d3000a-25c5-4b13-b11c-9d8e5728cf2b" providerId="ADAL" clId="{8B121CCC-CABF-43A6-9E6E-9C8397F0A07A}" dt="2024-09-14T22:02:29.997" v="366" actId="164"/>
          <ac:picMkLst>
            <pc:docMk/>
            <pc:sldMk cId="3919036082" sldId="278"/>
            <ac:picMk id="16" creationId="{42A13FDB-9BC5-D597-EAB6-9356DBFA9C18}"/>
          </ac:picMkLst>
        </pc:picChg>
      </pc:sldChg>
      <pc:sldChg chg="addSp delSp modSp add mod delAnim modAnim">
        <pc:chgData name="Peter Ellis" userId="61d3000a-25c5-4b13-b11c-9d8e5728cf2b" providerId="ADAL" clId="{8B121CCC-CABF-43A6-9E6E-9C8397F0A07A}" dt="2024-09-14T22:08:17.955" v="385"/>
        <pc:sldMkLst>
          <pc:docMk/>
          <pc:sldMk cId="2840651496" sldId="279"/>
        </pc:sldMkLst>
        <pc:picChg chg="add mod">
          <ac:chgData name="Peter Ellis" userId="61d3000a-25c5-4b13-b11c-9d8e5728cf2b" providerId="ADAL" clId="{8B121CCC-CABF-43A6-9E6E-9C8397F0A07A}" dt="2024-09-14T22:03:36.146" v="373" actId="1076"/>
          <ac:picMkLst>
            <pc:docMk/>
            <pc:sldMk cId="2840651496" sldId="279"/>
            <ac:picMk id="2" creationId="{F8C56633-88E7-3174-3747-AFFA9333364F}"/>
          </ac:picMkLst>
        </pc:picChg>
        <pc:picChg chg="del">
          <ac:chgData name="Peter Ellis" userId="61d3000a-25c5-4b13-b11c-9d8e5728cf2b" providerId="ADAL" clId="{8B121CCC-CABF-43A6-9E6E-9C8397F0A07A}" dt="2024-09-14T21:47:25.560" v="219" actId="478"/>
          <ac:picMkLst>
            <pc:docMk/>
            <pc:sldMk cId="2840651496" sldId="279"/>
            <ac:picMk id="4" creationId="{DF90F864-442D-EB3D-EBA8-EDBDE2F4044B}"/>
          </ac:picMkLst>
        </pc:picChg>
        <pc:picChg chg="add mod ord">
          <ac:chgData name="Peter Ellis" userId="61d3000a-25c5-4b13-b11c-9d8e5728cf2b" providerId="ADAL" clId="{8B121CCC-CABF-43A6-9E6E-9C8397F0A07A}" dt="2024-09-14T22:07:53.262" v="384" actId="14861"/>
          <ac:picMkLst>
            <pc:docMk/>
            <pc:sldMk cId="2840651496" sldId="279"/>
            <ac:picMk id="6" creationId="{CB8E36CA-B516-28B7-CD24-DF29FDD7F75A}"/>
          </ac:picMkLst>
        </pc:picChg>
      </pc:sldChg>
      <pc:sldChg chg="addSp delSp modSp add mod ord delAnim">
        <pc:chgData name="Peter Ellis" userId="61d3000a-25c5-4b13-b11c-9d8e5728cf2b" providerId="ADAL" clId="{8B121CCC-CABF-43A6-9E6E-9C8397F0A07A}" dt="2024-09-14T21:49:07.776" v="265" actId="1038"/>
        <pc:sldMkLst>
          <pc:docMk/>
          <pc:sldMk cId="1722688523" sldId="280"/>
        </pc:sldMkLst>
        <pc:picChg chg="add mod">
          <ac:chgData name="Peter Ellis" userId="61d3000a-25c5-4b13-b11c-9d8e5728cf2b" providerId="ADAL" clId="{8B121CCC-CABF-43A6-9E6E-9C8397F0A07A}" dt="2024-09-14T21:49:07.776" v="265" actId="1038"/>
          <ac:picMkLst>
            <pc:docMk/>
            <pc:sldMk cId="1722688523" sldId="280"/>
            <ac:picMk id="2" creationId="{E7418542-1D12-1191-D0AB-F8040E11C1CB}"/>
          </ac:picMkLst>
        </pc:picChg>
        <pc:picChg chg="del">
          <ac:chgData name="Peter Ellis" userId="61d3000a-25c5-4b13-b11c-9d8e5728cf2b" providerId="ADAL" clId="{8B121CCC-CABF-43A6-9E6E-9C8397F0A07A}" dt="2024-09-14T21:48:45.055" v="234" actId="478"/>
          <ac:picMkLst>
            <pc:docMk/>
            <pc:sldMk cId="1722688523" sldId="280"/>
            <ac:picMk id="4" creationId="{DF90F864-442D-EB3D-EBA8-EDBDE2F4044B}"/>
          </ac:picMkLst>
        </pc:picChg>
        <pc:picChg chg="add mod">
          <ac:chgData name="Peter Ellis" userId="61d3000a-25c5-4b13-b11c-9d8e5728cf2b" providerId="ADAL" clId="{8B121CCC-CABF-43A6-9E6E-9C8397F0A07A}" dt="2024-09-14T21:49:04.116" v="239" actId="1076"/>
          <ac:picMkLst>
            <pc:docMk/>
            <pc:sldMk cId="1722688523" sldId="280"/>
            <ac:picMk id="5" creationId="{0FF4188D-44E9-168C-FC02-8D45251A1841}"/>
          </ac:picMkLst>
        </pc:picChg>
      </pc:sldChg>
      <pc:sldChg chg="addSp delSp modSp add mod delAnim">
        <pc:chgData name="Peter Ellis" userId="61d3000a-25c5-4b13-b11c-9d8e5728cf2b" providerId="ADAL" clId="{8B121CCC-CABF-43A6-9E6E-9C8397F0A07A}" dt="2024-09-14T21:49:45.335" v="298" actId="1035"/>
        <pc:sldMkLst>
          <pc:docMk/>
          <pc:sldMk cId="929516192" sldId="281"/>
        </pc:sldMkLst>
        <pc:picChg chg="add mod">
          <ac:chgData name="Peter Ellis" userId="61d3000a-25c5-4b13-b11c-9d8e5728cf2b" providerId="ADAL" clId="{8B121CCC-CABF-43A6-9E6E-9C8397F0A07A}" dt="2024-09-14T21:49:45.335" v="298" actId="1035"/>
          <ac:picMkLst>
            <pc:docMk/>
            <pc:sldMk cId="929516192" sldId="281"/>
            <ac:picMk id="2" creationId="{8F744718-EAC6-07F3-AAED-0834E4FF211C}"/>
          </ac:picMkLst>
        </pc:picChg>
        <pc:picChg chg="del">
          <ac:chgData name="Peter Ellis" userId="61d3000a-25c5-4b13-b11c-9d8e5728cf2b" providerId="ADAL" clId="{8B121CCC-CABF-43A6-9E6E-9C8397F0A07A}" dt="2024-09-14T21:49:25.555" v="267" actId="478"/>
          <ac:picMkLst>
            <pc:docMk/>
            <pc:sldMk cId="929516192" sldId="281"/>
            <ac:picMk id="4" creationId="{DF90F864-442D-EB3D-EBA8-EDBDE2F4044B}"/>
          </ac:picMkLst>
        </pc:picChg>
      </pc:sldChg>
      <pc:sldChg chg="modSp new mod">
        <pc:chgData name="Peter Ellis" userId="61d3000a-25c5-4b13-b11c-9d8e5728cf2b" providerId="ADAL" clId="{8B121CCC-CABF-43A6-9E6E-9C8397F0A07A}" dt="2024-09-14T22:12:32.185" v="637" actId="20577"/>
        <pc:sldMkLst>
          <pc:docMk/>
          <pc:sldMk cId="3566761179" sldId="282"/>
        </pc:sldMkLst>
        <pc:spChg chg="mod">
          <ac:chgData name="Peter Ellis" userId="61d3000a-25c5-4b13-b11c-9d8e5728cf2b" providerId="ADAL" clId="{8B121CCC-CABF-43A6-9E6E-9C8397F0A07A}" dt="2024-09-14T22:12:32.185" v="637" actId="20577"/>
          <ac:spMkLst>
            <pc:docMk/>
            <pc:sldMk cId="3566761179" sldId="282"/>
            <ac:spMk id="2" creationId="{BEBB126B-A714-86DD-200B-65EC9EB1AFE7}"/>
          </ac:spMkLst>
        </pc:spChg>
        <pc:spChg chg="mod">
          <ac:chgData name="Peter Ellis" userId="61d3000a-25c5-4b13-b11c-9d8e5728cf2b" providerId="ADAL" clId="{8B121CCC-CABF-43A6-9E6E-9C8397F0A07A}" dt="2024-09-14T22:10:51.261" v="428" actId="20577"/>
          <ac:spMkLst>
            <pc:docMk/>
            <pc:sldMk cId="3566761179" sldId="282"/>
            <ac:spMk id="3" creationId="{16DF2956-867D-E7BB-9C53-784BA1AFC74D}"/>
          </ac:spMkLst>
        </pc:spChg>
      </pc:sldChg>
      <pc:sldChg chg="addSp delSp modSp add mod delAnim">
        <pc:chgData name="Peter Ellis" userId="61d3000a-25c5-4b13-b11c-9d8e5728cf2b" providerId="ADAL" clId="{8B121CCC-CABF-43A6-9E6E-9C8397F0A07A}" dt="2024-09-14T21:50:13.999" v="304" actId="1076"/>
        <pc:sldMkLst>
          <pc:docMk/>
          <pc:sldMk cId="2117283863" sldId="283"/>
        </pc:sldMkLst>
        <pc:picChg chg="add mod">
          <ac:chgData name="Peter Ellis" userId="61d3000a-25c5-4b13-b11c-9d8e5728cf2b" providerId="ADAL" clId="{8B121CCC-CABF-43A6-9E6E-9C8397F0A07A}" dt="2024-09-14T21:50:13.999" v="304" actId="1076"/>
          <ac:picMkLst>
            <pc:docMk/>
            <pc:sldMk cId="2117283863" sldId="283"/>
            <ac:picMk id="2" creationId="{0125942F-3491-DA68-0B46-FFC2BA6AC1A6}"/>
          </ac:picMkLst>
        </pc:picChg>
        <pc:picChg chg="del">
          <ac:chgData name="Peter Ellis" userId="61d3000a-25c5-4b13-b11c-9d8e5728cf2b" providerId="ADAL" clId="{8B121CCC-CABF-43A6-9E6E-9C8397F0A07A}" dt="2024-09-14T21:50:03.984" v="301" actId="478"/>
          <ac:picMkLst>
            <pc:docMk/>
            <pc:sldMk cId="2117283863" sldId="283"/>
            <ac:picMk id="4" creationId="{DF90F864-442D-EB3D-EBA8-EDBDE2F4044B}"/>
          </ac:picMkLst>
        </pc:picChg>
      </pc:sldChg>
      <pc:sldChg chg="addSp delSp modSp new mod">
        <pc:chgData name="Peter Ellis" userId="61d3000a-25c5-4b13-b11c-9d8e5728cf2b" providerId="ADAL" clId="{8B121CCC-CABF-43A6-9E6E-9C8397F0A07A}" dt="2024-09-14T22:11:42.962" v="436"/>
        <pc:sldMkLst>
          <pc:docMk/>
          <pc:sldMk cId="2236664518" sldId="284"/>
        </pc:sldMkLst>
        <pc:spChg chg="del">
          <ac:chgData name="Peter Ellis" userId="61d3000a-25c5-4b13-b11c-9d8e5728cf2b" providerId="ADAL" clId="{8B121CCC-CABF-43A6-9E6E-9C8397F0A07A}" dt="2024-09-14T22:11:34.023" v="435" actId="478"/>
          <ac:spMkLst>
            <pc:docMk/>
            <pc:sldMk cId="2236664518" sldId="284"/>
            <ac:spMk id="2" creationId="{A99E2F65-F280-E854-04F4-2003CD470E23}"/>
          </ac:spMkLst>
        </pc:spChg>
        <pc:spChg chg="mod">
          <ac:chgData name="Peter Ellis" userId="61d3000a-25c5-4b13-b11c-9d8e5728cf2b" providerId="ADAL" clId="{8B121CCC-CABF-43A6-9E6E-9C8397F0A07A}" dt="2024-09-14T22:11:42.962" v="436"/>
          <ac:spMkLst>
            <pc:docMk/>
            <pc:sldMk cId="2236664518" sldId="284"/>
            <ac:spMk id="3" creationId="{B8EDF9C1-5B50-6359-868E-28E6D79CB3F7}"/>
          </ac:spMkLst>
        </pc:spChg>
        <pc:picChg chg="add mod">
          <ac:chgData name="Peter Ellis" userId="61d3000a-25c5-4b13-b11c-9d8e5728cf2b" providerId="ADAL" clId="{8B121CCC-CABF-43A6-9E6E-9C8397F0A07A}" dt="2024-09-14T22:11:31.316" v="434" actId="1076"/>
          <ac:picMkLst>
            <pc:docMk/>
            <pc:sldMk cId="2236664518" sldId="284"/>
            <ac:picMk id="4" creationId="{81548C0D-3EE7-C714-2931-59E1D3B98B3F}"/>
          </ac:picMkLst>
        </pc:picChg>
      </pc:sldChg>
      <pc:sldChg chg="addSp delSp modSp add mod">
        <pc:chgData name="Peter Ellis" userId="61d3000a-25c5-4b13-b11c-9d8e5728cf2b" providerId="ADAL" clId="{8B121CCC-CABF-43A6-9E6E-9C8397F0A07A}" dt="2024-09-14T22:16:12.886" v="691" actId="14861"/>
        <pc:sldMkLst>
          <pc:docMk/>
          <pc:sldMk cId="2897818679" sldId="285"/>
        </pc:sldMkLst>
        <pc:picChg chg="del">
          <ac:chgData name="Peter Ellis" userId="61d3000a-25c5-4b13-b11c-9d8e5728cf2b" providerId="ADAL" clId="{8B121CCC-CABF-43A6-9E6E-9C8397F0A07A}" dt="2024-09-14T22:13:58.233" v="639" actId="478"/>
          <ac:picMkLst>
            <pc:docMk/>
            <pc:sldMk cId="2897818679" sldId="285"/>
            <ac:picMk id="2" creationId="{8F744718-EAC6-07F3-AAED-0834E4FF211C}"/>
          </ac:picMkLst>
        </pc:picChg>
        <pc:picChg chg="add mod">
          <ac:chgData name="Peter Ellis" userId="61d3000a-25c5-4b13-b11c-9d8e5728cf2b" providerId="ADAL" clId="{8B121CCC-CABF-43A6-9E6E-9C8397F0A07A}" dt="2024-09-14T22:16:12.886" v="691" actId="14861"/>
          <ac:picMkLst>
            <pc:docMk/>
            <pc:sldMk cId="2897818679" sldId="285"/>
            <ac:picMk id="5" creationId="{E17BE57B-5541-C352-6EDE-C4196A3088FF}"/>
          </ac:picMkLst>
        </pc:picChg>
        <pc:picChg chg="add mod">
          <ac:chgData name="Peter Ellis" userId="61d3000a-25c5-4b13-b11c-9d8e5728cf2b" providerId="ADAL" clId="{8B121CCC-CABF-43A6-9E6E-9C8397F0A07A}" dt="2024-09-14T22:16:12.886" v="691" actId="14861"/>
          <ac:picMkLst>
            <pc:docMk/>
            <pc:sldMk cId="2897818679" sldId="285"/>
            <ac:picMk id="7" creationId="{1F0A4F70-D8B9-544F-6157-5A1762E32446}"/>
          </ac:picMkLst>
        </pc:picChg>
        <pc:picChg chg="add mod">
          <ac:chgData name="Peter Ellis" userId="61d3000a-25c5-4b13-b11c-9d8e5728cf2b" providerId="ADAL" clId="{8B121CCC-CABF-43A6-9E6E-9C8397F0A07A}" dt="2024-09-14T22:16:12.886" v="691" actId="14861"/>
          <ac:picMkLst>
            <pc:docMk/>
            <pc:sldMk cId="2897818679" sldId="285"/>
            <ac:picMk id="9" creationId="{0AF77E2A-BF09-7AD4-47A7-4C81DE4DDA3F}"/>
          </ac:picMkLst>
        </pc:picChg>
        <pc:picChg chg="add mod">
          <ac:chgData name="Peter Ellis" userId="61d3000a-25c5-4b13-b11c-9d8e5728cf2b" providerId="ADAL" clId="{8B121CCC-CABF-43A6-9E6E-9C8397F0A07A}" dt="2024-09-14T22:16:12.886" v="691" actId="14861"/>
          <ac:picMkLst>
            <pc:docMk/>
            <pc:sldMk cId="2897818679" sldId="285"/>
            <ac:picMk id="11" creationId="{604A9DEB-5354-7B59-BD1F-3B8D89BBC5C9}"/>
          </ac:picMkLst>
        </pc:picChg>
      </pc:sldChg>
      <pc:sldChg chg="addSp modSp add mod modAnim">
        <pc:chgData name="Peter Ellis" userId="61d3000a-25c5-4b13-b11c-9d8e5728cf2b" providerId="ADAL" clId="{8B121CCC-CABF-43A6-9E6E-9C8397F0A07A}" dt="2024-09-14T23:41:37.864" v="3881" actId="20577"/>
        <pc:sldMkLst>
          <pc:docMk/>
          <pc:sldMk cId="2951600440" sldId="286"/>
        </pc:sldMkLst>
        <pc:spChg chg="mod">
          <ac:chgData name="Peter Ellis" userId="61d3000a-25c5-4b13-b11c-9d8e5728cf2b" providerId="ADAL" clId="{8B121CCC-CABF-43A6-9E6E-9C8397F0A07A}" dt="2024-09-14T22:24:14.383" v="1129" actId="20577"/>
          <ac:spMkLst>
            <pc:docMk/>
            <pc:sldMk cId="2951600440" sldId="286"/>
            <ac:spMk id="2" creationId="{BEBB126B-A714-86DD-200B-65EC9EB1AFE7}"/>
          </ac:spMkLst>
        </pc:spChg>
        <pc:spChg chg="mod">
          <ac:chgData name="Peter Ellis" userId="61d3000a-25c5-4b13-b11c-9d8e5728cf2b" providerId="ADAL" clId="{8B121CCC-CABF-43A6-9E6E-9C8397F0A07A}" dt="2024-09-14T22:20:20.632" v="1017" actId="20577"/>
          <ac:spMkLst>
            <pc:docMk/>
            <pc:sldMk cId="2951600440" sldId="286"/>
            <ac:spMk id="3" creationId="{16DF2956-867D-E7BB-9C53-784BA1AFC74D}"/>
          </ac:spMkLst>
        </pc:spChg>
        <pc:spChg chg="add mod">
          <ac:chgData name="Peter Ellis" userId="61d3000a-25c5-4b13-b11c-9d8e5728cf2b" providerId="ADAL" clId="{8B121CCC-CABF-43A6-9E6E-9C8397F0A07A}" dt="2024-09-14T23:41:37.864" v="3881" actId="20577"/>
          <ac:spMkLst>
            <pc:docMk/>
            <pc:sldMk cId="2951600440" sldId="286"/>
            <ac:spMk id="4" creationId="{04B1F3A9-B08D-791E-87F8-7BFF37692672}"/>
          </ac:spMkLst>
        </pc:spChg>
      </pc:sldChg>
      <pc:sldChg chg="modSp new mod">
        <pc:chgData name="Peter Ellis" userId="61d3000a-25c5-4b13-b11c-9d8e5728cf2b" providerId="ADAL" clId="{8B121CCC-CABF-43A6-9E6E-9C8397F0A07A}" dt="2024-09-15T00:51:10.722" v="8017" actId="207"/>
        <pc:sldMkLst>
          <pc:docMk/>
          <pc:sldMk cId="3274278780" sldId="287"/>
        </pc:sldMkLst>
        <pc:spChg chg="mod">
          <ac:chgData name="Peter Ellis" userId="61d3000a-25c5-4b13-b11c-9d8e5728cf2b" providerId="ADAL" clId="{8B121CCC-CABF-43A6-9E6E-9C8397F0A07A}" dt="2024-09-15T00:51:10.722" v="8017" actId="207"/>
          <ac:spMkLst>
            <pc:docMk/>
            <pc:sldMk cId="3274278780" sldId="287"/>
            <ac:spMk id="2" creationId="{79C97BC0-9131-F091-5932-4328D2F28BB8}"/>
          </ac:spMkLst>
        </pc:spChg>
        <pc:spChg chg="mod">
          <ac:chgData name="Peter Ellis" userId="61d3000a-25c5-4b13-b11c-9d8e5728cf2b" providerId="ADAL" clId="{8B121CCC-CABF-43A6-9E6E-9C8397F0A07A}" dt="2024-09-14T23:44:40.296" v="3937" actId="20577"/>
          <ac:spMkLst>
            <pc:docMk/>
            <pc:sldMk cId="3274278780" sldId="287"/>
            <ac:spMk id="3" creationId="{5687E034-3A83-55C5-FC08-5D69C5F6792C}"/>
          </ac:spMkLst>
        </pc:spChg>
      </pc:sldChg>
      <pc:sldChg chg="addSp modSp new mod">
        <pc:chgData name="Peter Ellis" userId="61d3000a-25c5-4b13-b11c-9d8e5728cf2b" providerId="ADAL" clId="{8B121CCC-CABF-43A6-9E6E-9C8397F0A07A}" dt="2024-09-14T23:32:06.673" v="3161" actId="20577"/>
        <pc:sldMkLst>
          <pc:docMk/>
          <pc:sldMk cId="318916517" sldId="288"/>
        </pc:sldMkLst>
        <pc:spChg chg="mod">
          <ac:chgData name="Peter Ellis" userId="61d3000a-25c5-4b13-b11c-9d8e5728cf2b" providerId="ADAL" clId="{8B121CCC-CABF-43A6-9E6E-9C8397F0A07A}" dt="2024-09-14T23:22:42.558" v="3082" actId="20577"/>
          <ac:spMkLst>
            <pc:docMk/>
            <pc:sldMk cId="318916517" sldId="288"/>
            <ac:spMk id="2" creationId="{AB565344-C287-3C2E-E295-BC0831440371}"/>
          </ac:spMkLst>
        </pc:spChg>
        <pc:spChg chg="mod">
          <ac:chgData name="Peter Ellis" userId="61d3000a-25c5-4b13-b11c-9d8e5728cf2b" providerId="ADAL" clId="{8B121CCC-CABF-43A6-9E6E-9C8397F0A07A}" dt="2024-09-14T22:38:41.050" v="1717" actId="20577"/>
          <ac:spMkLst>
            <pc:docMk/>
            <pc:sldMk cId="318916517" sldId="288"/>
            <ac:spMk id="3" creationId="{EE572DC7-5AED-6618-F672-1C6BB0694EAB}"/>
          </ac:spMkLst>
        </pc:spChg>
        <pc:spChg chg="add mod">
          <ac:chgData name="Peter Ellis" userId="61d3000a-25c5-4b13-b11c-9d8e5728cf2b" providerId="ADAL" clId="{8B121CCC-CABF-43A6-9E6E-9C8397F0A07A}" dt="2024-09-14T23:32:06.673" v="3161" actId="20577"/>
          <ac:spMkLst>
            <pc:docMk/>
            <pc:sldMk cId="318916517" sldId="288"/>
            <ac:spMk id="4" creationId="{D5C846AB-3CB4-6D7C-BA3B-264A2F291852}"/>
          </ac:spMkLst>
        </pc:spChg>
      </pc:sldChg>
      <pc:sldChg chg="modSp add mod ord">
        <pc:chgData name="Peter Ellis" userId="61d3000a-25c5-4b13-b11c-9d8e5728cf2b" providerId="ADAL" clId="{8B121CCC-CABF-43A6-9E6E-9C8397F0A07A}" dt="2024-09-15T01:05:32.928" v="8972"/>
        <pc:sldMkLst>
          <pc:docMk/>
          <pc:sldMk cId="2958916523" sldId="289"/>
        </pc:sldMkLst>
        <pc:spChg chg="mod">
          <ac:chgData name="Peter Ellis" userId="61d3000a-25c5-4b13-b11c-9d8e5728cf2b" providerId="ADAL" clId="{8B121CCC-CABF-43A6-9E6E-9C8397F0A07A}" dt="2024-09-15T00:52:47.209" v="8020" actId="207"/>
          <ac:spMkLst>
            <pc:docMk/>
            <pc:sldMk cId="2958916523" sldId="289"/>
            <ac:spMk id="2" creationId="{AB565344-C287-3C2E-E295-BC0831440371}"/>
          </ac:spMkLst>
        </pc:spChg>
        <pc:spChg chg="mod">
          <ac:chgData name="Peter Ellis" userId="61d3000a-25c5-4b13-b11c-9d8e5728cf2b" providerId="ADAL" clId="{8B121CCC-CABF-43A6-9E6E-9C8397F0A07A}" dt="2024-09-14T22:50:09.780" v="2344" actId="20577"/>
          <ac:spMkLst>
            <pc:docMk/>
            <pc:sldMk cId="2958916523" sldId="289"/>
            <ac:spMk id="3" creationId="{EE572DC7-5AED-6618-F672-1C6BB0694EAB}"/>
          </ac:spMkLst>
        </pc:spChg>
        <pc:spChg chg="mod">
          <ac:chgData name="Peter Ellis" userId="61d3000a-25c5-4b13-b11c-9d8e5728cf2b" providerId="ADAL" clId="{8B121CCC-CABF-43A6-9E6E-9C8397F0A07A}" dt="2024-09-15T00:52:43.977" v="8019" actId="12"/>
          <ac:spMkLst>
            <pc:docMk/>
            <pc:sldMk cId="2958916523" sldId="289"/>
            <ac:spMk id="4" creationId="{D5C846AB-3CB4-6D7C-BA3B-264A2F291852}"/>
          </ac:spMkLst>
        </pc:spChg>
      </pc:sldChg>
      <pc:sldChg chg="addSp delSp modSp add mod modAnim">
        <pc:chgData name="Peter Ellis" userId="61d3000a-25c5-4b13-b11c-9d8e5728cf2b" providerId="ADAL" clId="{8B121CCC-CABF-43A6-9E6E-9C8397F0A07A}" dt="2024-09-14T23:33:26.100" v="3175" actId="1035"/>
        <pc:sldMkLst>
          <pc:docMk/>
          <pc:sldMk cId="2902022463" sldId="290"/>
        </pc:sldMkLst>
        <pc:spChg chg="del">
          <ac:chgData name="Peter Ellis" userId="61d3000a-25c5-4b13-b11c-9d8e5728cf2b" providerId="ADAL" clId="{8B121CCC-CABF-43A6-9E6E-9C8397F0A07A}" dt="2024-09-14T23:23:08.704" v="3084" actId="478"/>
          <ac:spMkLst>
            <pc:docMk/>
            <pc:sldMk cId="2902022463" sldId="290"/>
            <ac:spMk id="2" creationId="{AB565344-C287-3C2E-E295-BC0831440371}"/>
          </ac:spMkLst>
        </pc:spChg>
        <pc:spChg chg="del">
          <ac:chgData name="Peter Ellis" userId="61d3000a-25c5-4b13-b11c-9d8e5728cf2b" providerId="ADAL" clId="{8B121CCC-CABF-43A6-9E6E-9C8397F0A07A}" dt="2024-09-14T23:23:14.159" v="3086" actId="478"/>
          <ac:spMkLst>
            <pc:docMk/>
            <pc:sldMk cId="2902022463" sldId="290"/>
            <ac:spMk id="4" creationId="{D5C846AB-3CB4-6D7C-BA3B-264A2F291852}"/>
          </ac:spMkLst>
        </pc:spChg>
        <pc:spChg chg="add del mod">
          <ac:chgData name="Peter Ellis" userId="61d3000a-25c5-4b13-b11c-9d8e5728cf2b" providerId="ADAL" clId="{8B121CCC-CABF-43A6-9E6E-9C8397F0A07A}" dt="2024-09-14T23:23:11.281" v="3085" actId="478"/>
          <ac:spMkLst>
            <pc:docMk/>
            <pc:sldMk cId="2902022463" sldId="290"/>
            <ac:spMk id="6" creationId="{A333036C-5900-F2D5-1290-C222284FE871}"/>
          </ac:spMkLst>
        </pc:spChg>
        <pc:picChg chg="add del mod">
          <ac:chgData name="Peter Ellis" userId="61d3000a-25c5-4b13-b11c-9d8e5728cf2b" providerId="ADAL" clId="{8B121CCC-CABF-43A6-9E6E-9C8397F0A07A}" dt="2024-09-14T23:24:51.779" v="3090" actId="478"/>
          <ac:picMkLst>
            <pc:docMk/>
            <pc:sldMk cId="2902022463" sldId="290"/>
            <ac:picMk id="8" creationId="{4340B035-F6CF-29D4-7395-2D703A8C4219}"/>
          </ac:picMkLst>
        </pc:picChg>
        <pc:picChg chg="add mod ord">
          <ac:chgData name="Peter Ellis" userId="61d3000a-25c5-4b13-b11c-9d8e5728cf2b" providerId="ADAL" clId="{8B121CCC-CABF-43A6-9E6E-9C8397F0A07A}" dt="2024-09-14T23:28:09.716" v="3106" actId="14826"/>
          <ac:picMkLst>
            <pc:docMk/>
            <pc:sldMk cId="2902022463" sldId="290"/>
            <ac:picMk id="10" creationId="{83BF98CE-A32C-2795-B313-D5F7207E8904}"/>
          </ac:picMkLst>
        </pc:picChg>
        <pc:picChg chg="add mod">
          <ac:chgData name="Peter Ellis" userId="61d3000a-25c5-4b13-b11c-9d8e5728cf2b" providerId="ADAL" clId="{8B121CCC-CABF-43A6-9E6E-9C8397F0A07A}" dt="2024-09-14T23:33:26.100" v="3175" actId="1035"/>
          <ac:picMkLst>
            <pc:docMk/>
            <pc:sldMk cId="2902022463" sldId="290"/>
            <ac:picMk id="12" creationId="{BCD66ED0-7AFB-3478-10A4-C853DDDABD6D}"/>
          </ac:picMkLst>
        </pc:picChg>
      </pc:sldChg>
      <pc:sldChg chg="modSp new mod modAnim modNotesTx">
        <pc:chgData name="Peter Ellis" userId="61d3000a-25c5-4b13-b11c-9d8e5728cf2b" providerId="ADAL" clId="{8B121CCC-CABF-43A6-9E6E-9C8397F0A07A}" dt="2024-09-14T23:37:44.258" v="3854" actId="20577"/>
        <pc:sldMkLst>
          <pc:docMk/>
          <pc:sldMk cId="1476330605" sldId="291"/>
        </pc:sldMkLst>
        <pc:spChg chg="mod">
          <ac:chgData name="Peter Ellis" userId="61d3000a-25c5-4b13-b11c-9d8e5728cf2b" providerId="ADAL" clId="{8B121CCC-CABF-43A6-9E6E-9C8397F0A07A}" dt="2024-09-14T23:35:56.218" v="3506" actId="20577"/>
          <ac:spMkLst>
            <pc:docMk/>
            <pc:sldMk cId="1476330605" sldId="291"/>
            <ac:spMk id="2" creationId="{928E7DAA-5B42-5208-8E19-12D123053016}"/>
          </ac:spMkLst>
        </pc:spChg>
        <pc:spChg chg="mod">
          <ac:chgData name="Peter Ellis" userId="61d3000a-25c5-4b13-b11c-9d8e5728cf2b" providerId="ADAL" clId="{8B121CCC-CABF-43A6-9E6E-9C8397F0A07A}" dt="2024-09-14T23:34:26.779" v="3194" actId="5793"/>
          <ac:spMkLst>
            <pc:docMk/>
            <pc:sldMk cId="1476330605" sldId="291"/>
            <ac:spMk id="3" creationId="{F0200302-4DCF-9DA8-79FD-D0865A7F7869}"/>
          </ac:spMkLst>
        </pc:spChg>
      </pc:sldChg>
      <pc:sldChg chg="modSp new mod modNotesTx">
        <pc:chgData name="Peter Ellis" userId="61d3000a-25c5-4b13-b11c-9d8e5728cf2b" providerId="ADAL" clId="{8B121CCC-CABF-43A6-9E6E-9C8397F0A07A}" dt="2024-09-15T00:42:54.643" v="7593" actId="20577"/>
        <pc:sldMkLst>
          <pc:docMk/>
          <pc:sldMk cId="354069856" sldId="292"/>
        </pc:sldMkLst>
        <pc:spChg chg="mod">
          <ac:chgData name="Peter Ellis" userId="61d3000a-25c5-4b13-b11c-9d8e5728cf2b" providerId="ADAL" clId="{8B121CCC-CABF-43A6-9E6E-9C8397F0A07A}" dt="2024-09-15T00:01:21.520" v="5455" actId="20577"/>
          <ac:spMkLst>
            <pc:docMk/>
            <pc:sldMk cId="354069856" sldId="292"/>
            <ac:spMk id="2" creationId="{69AA2AE3-5F6F-F3C1-1087-F0C60C2218EC}"/>
          </ac:spMkLst>
        </pc:spChg>
        <pc:spChg chg="mod">
          <ac:chgData name="Peter Ellis" userId="61d3000a-25c5-4b13-b11c-9d8e5728cf2b" providerId="ADAL" clId="{8B121CCC-CABF-43A6-9E6E-9C8397F0A07A}" dt="2024-09-14T23:45:42.193" v="3963" actId="20577"/>
          <ac:spMkLst>
            <pc:docMk/>
            <pc:sldMk cId="354069856" sldId="292"/>
            <ac:spMk id="3" creationId="{A4FA84DA-60F2-2D6A-D20D-3572D40F53D4}"/>
          </ac:spMkLst>
        </pc:spChg>
      </pc:sldChg>
      <pc:sldChg chg="new del">
        <pc:chgData name="Peter Ellis" userId="61d3000a-25c5-4b13-b11c-9d8e5728cf2b" providerId="ADAL" clId="{8B121CCC-CABF-43A6-9E6E-9C8397F0A07A}" dt="2024-09-14T23:45:30.685" v="3939" actId="680"/>
        <pc:sldMkLst>
          <pc:docMk/>
          <pc:sldMk cId="2727410099" sldId="292"/>
        </pc:sldMkLst>
      </pc:sldChg>
      <pc:sldChg chg="modSp new mod modAnim">
        <pc:chgData name="Peter Ellis" userId="61d3000a-25c5-4b13-b11c-9d8e5728cf2b" providerId="ADAL" clId="{8B121CCC-CABF-43A6-9E6E-9C8397F0A07A}" dt="2024-09-15T00:02:01.130" v="5494" actId="20577"/>
        <pc:sldMkLst>
          <pc:docMk/>
          <pc:sldMk cId="855108220" sldId="293"/>
        </pc:sldMkLst>
        <pc:spChg chg="mod">
          <ac:chgData name="Peter Ellis" userId="61d3000a-25c5-4b13-b11c-9d8e5728cf2b" providerId="ADAL" clId="{8B121CCC-CABF-43A6-9E6E-9C8397F0A07A}" dt="2024-09-15T00:02:01.130" v="5494" actId="20577"/>
          <ac:spMkLst>
            <pc:docMk/>
            <pc:sldMk cId="855108220" sldId="293"/>
            <ac:spMk id="2" creationId="{DA0235B2-FC02-3183-4FE6-F9E4CC151992}"/>
          </ac:spMkLst>
        </pc:spChg>
        <pc:spChg chg="mod">
          <ac:chgData name="Peter Ellis" userId="61d3000a-25c5-4b13-b11c-9d8e5728cf2b" providerId="ADAL" clId="{8B121CCC-CABF-43A6-9E6E-9C8397F0A07A}" dt="2024-09-14T23:52:53.540" v="4707" actId="20577"/>
          <ac:spMkLst>
            <pc:docMk/>
            <pc:sldMk cId="855108220" sldId="293"/>
            <ac:spMk id="3" creationId="{A4336652-666B-F450-73F6-6A86227B59D4}"/>
          </ac:spMkLst>
        </pc:spChg>
      </pc:sldChg>
      <pc:sldChg chg="addSp delSp modSp new mod modClrScheme chgLayout">
        <pc:chgData name="Peter Ellis" userId="61d3000a-25c5-4b13-b11c-9d8e5728cf2b" providerId="ADAL" clId="{8B121CCC-CABF-43A6-9E6E-9C8397F0A07A}" dt="2024-09-15T00:55:07.459" v="8021" actId="166"/>
        <pc:sldMkLst>
          <pc:docMk/>
          <pc:sldMk cId="3967043344" sldId="294"/>
        </pc:sldMkLst>
        <pc:spChg chg="del mod ord">
          <ac:chgData name="Peter Ellis" userId="61d3000a-25c5-4b13-b11c-9d8e5728cf2b" providerId="ADAL" clId="{8B121CCC-CABF-43A6-9E6E-9C8397F0A07A}" dt="2024-09-15T00:21:24.607" v="5496" actId="700"/>
          <ac:spMkLst>
            <pc:docMk/>
            <pc:sldMk cId="3967043344" sldId="294"/>
            <ac:spMk id="2" creationId="{287737CB-3564-BAD3-C133-54A39DABC256}"/>
          </ac:spMkLst>
        </pc:spChg>
        <pc:spChg chg="del">
          <ac:chgData name="Peter Ellis" userId="61d3000a-25c5-4b13-b11c-9d8e5728cf2b" providerId="ADAL" clId="{8B121CCC-CABF-43A6-9E6E-9C8397F0A07A}" dt="2024-09-15T00:21:24.607" v="5496" actId="700"/>
          <ac:spMkLst>
            <pc:docMk/>
            <pc:sldMk cId="3967043344" sldId="294"/>
            <ac:spMk id="3" creationId="{F0FACB26-FAA0-1C4B-AF96-F09BDBAA4D6A}"/>
          </ac:spMkLst>
        </pc:spChg>
        <pc:spChg chg="add mod ord">
          <ac:chgData name="Peter Ellis" userId="61d3000a-25c5-4b13-b11c-9d8e5728cf2b" providerId="ADAL" clId="{8B121CCC-CABF-43A6-9E6E-9C8397F0A07A}" dt="2024-09-15T00:47:23.476" v="7877" actId="1035"/>
          <ac:spMkLst>
            <pc:docMk/>
            <pc:sldMk cId="3967043344" sldId="294"/>
            <ac:spMk id="4" creationId="{2EFFAB57-2FF3-0F45-C313-7239D479ABDE}"/>
          </ac:spMkLst>
        </pc:spChg>
        <pc:spChg chg="add mod ord">
          <ac:chgData name="Peter Ellis" userId="61d3000a-25c5-4b13-b11c-9d8e5728cf2b" providerId="ADAL" clId="{8B121CCC-CABF-43A6-9E6E-9C8397F0A07A}" dt="2024-09-15T00:47:23.476" v="7877" actId="1035"/>
          <ac:spMkLst>
            <pc:docMk/>
            <pc:sldMk cId="3967043344" sldId="294"/>
            <ac:spMk id="5" creationId="{41504DF1-CD76-7E3B-6616-0A2A71C47162}"/>
          </ac:spMkLst>
        </pc:spChg>
        <pc:spChg chg="add mod ord">
          <ac:chgData name="Peter Ellis" userId="61d3000a-25c5-4b13-b11c-9d8e5728cf2b" providerId="ADAL" clId="{8B121CCC-CABF-43A6-9E6E-9C8397F0A07A}" dt="2024-09-15T00:48:39.024" v="7907" actId="20577"/>
          <ac:spMkLst>
            <pc:docMk/>
            <pc:sldMk cId="3967043344" sldId="294"/>
            <ac:spMk id="6" creationId="{04853222-77B1-5923-57C7-14A667C62F58}"/>
          </ac:spMkLst>
        </pc:spChg>
        <pc:spChg chg="add mod ord">
          <ac:chgData name="Peter Ellis" userId="61d3000a-25c5-4b13-b11c-9d8e5728cf2b" providerId="ADAL" clId="{8B121CCC-CABF-43A6-9E6E-9C8397F0A07A}" dt="2024-09-15T00:55:07.459" v="8021" actId="166"/>
          <ac:spMkLst>
            <pc:docMk/>
            <pc:sldMk cId="3967043344" sldId="294"/>
            <ac:spMk id="7" creationId="{73E82AB7-E522-FE6C-6E49-8351FBDE73BC}"/>
          </ac:spMkLst>
        </pc:spChg>
        <pc:spChg chg="add del">
          <ac:chgData name="Peter Ellis" userId="61d3000a-25c5-4b13-b11c-9d8e5728cf2b" providerId="ADAL" clId="{8B121CCC-CABF-43A6-9E6E-9C8397F0A07A}" dt="2024-09-15T00:30:48.749" v="6671" actId="22"/>
          <ac:spMkLst>
            <pc:docMk/>
            <pc:sldMk cId="3967043344" sldId="294"/>
            <ac:spMk id="9" creationId="{3D2718B4-88AE-917F-6AF4-3DC8673BC84C}"/>
          </ac:spMkLst>
        </pc:spChg>
        <pc:spChg chg="add mod">
          <ac:chgData name="Peter Ellis" userId="61d3000a-25c5-4b13-b11c-9d8e5728cf2b" providerId="ADAL" clId="{8B121CCC-CABF-43A6-9E6E-9C8397F0A07A}" dt="2024-09-15T00:43:09.386" v="7603" actId="20577"/>
          <ac:spMkLst>
            <pc:docMk/>
            <pc:sldMk cId="3967043344" sldId="294"/>
            <ac:spMk id="10" creationId="{F317163C-25A1-D935-99E7-F2F7B8E52A4D}"/>
          </ac:spMkLst>
        </pc:spChg>
        <pc:spChg chg="add mod">
          <ac:chgData name="Peter Ellis" userId="61d3000a-25c5-4b13-b11c-9d8e5728cf2b" providerId="ADAL" clId="{8B121CCC-CABF-43A6-9E6E-9C8397F0A07A}" dt="2024-09-15T00:47:41.244" v="7879" actId="207"/>
          <ac:spMkLst>
            <pc:docMk/>
            <pc:sldMk cId="3967043344" sldId="294"/>
            <ac:spMk id="11" creationId="{98CDDB20-8E82-1E17-443A-C3A3F1D34291}"/>
          </ac:spMkLst>
        </pc:spChg>
      </pc:sldChg>
      <pc:sldChg chg="addSp delSp modSp new mod ord modClrScheme chgLayout modNotesTx">
        <pc:chgData name="Peter Ellis" userId="61d3000a-25c5-4b13-b11c-9d8e5728cf2b" providerId="ADAL" clId="{8B121CCC-CABF-43A6-9E6E-9C8397F0A07A}" dt="2024-09-15T01:06:39.700" v="9071" actId="6549"/>
        <pc:sldMkLst>
          <pc:docMk/>
          <pc:sldMk cId="3486329387" sldId="295"/>
        </pc:sldMkLst>
        <pc:spChg chg="del mod ord">
          <ac:chgData name="Peter Ellis" userId="61d3000a-25c5-4b13-b11c-9d8e5728cf2b" providerId="ADAL" clId="{8B121CCC-CABF-43A6-9E6E-9C8397F0A07A}" dt="2024-09-15T00:57:06.411" v="8022" actId="700"/>
          <ac:spMkLst>
            <pc:docMk/>
            <pc:sldMk cId="3486329387" sldId="295"/>
            <ac:spMk id="2" creationId="{3875FA2B-2A54-26F0-9D35-45A881E37E0A}"/>
          </ac:spMkLst>
        </pc:spChg>
        <pc:spChg chg="del">
          <ac:chgData name="Peter Ellis" userId="61d3000a-25c5-4b13-b11c-9d8e5728cf2b" providerId="ADAL" clId="{8B121CCC-CABF-43A6-9E6E-9C8397F0A07A}" dt="2024-09-15T00:57:06.411" v="8022" actId="700"/>
          <ac:spMkLst>
            <pc:docMk/>
            <pc:sldMk cId="3486329387" sldId="295"/>
            <ac:spMk id="3" creationId="{74B18BC0-61D2-8CAF-8918-85CF937AC136}"/>
          </ac:spMkLst>
        </pc:spChg>
        <pc:spChg chg="add mod ord">
          <ac:chgData name="Peter Ellis" userId="61d3000a-25c5-4b13-b11c-9d8e5728cf2b" providerId="ADAL" clId="{8B121CCC-CABF-43A6-9E6E-9C8397F0A07A}" dt="2024-09-15T01:01:48.446" v="8530" actId="207"/>
          <ac:spMkLst>
            <pc:docMk/>
            <pc:sldMk cId="3486329387" sldId="295"/>
            <ac:spMk id="4" creationId="{2803285E-C3A2-9D50-5D2E-7562D36B1E00}"/>
          </ac:spMkLst>
        </pc:spChg>
        <pc:spChg chg="add mod ord">
          <ac:chgData name="Peter Ellis" userId="61d3000a-25c5-4b13-b11c-9d8e5728cf2b" providerId="ADAL" clId="{8B121CCC-CABF-43A6-9E6E-9C8397F0A07A}" dt="2024-09-15T01:02:05.854" v="8533" actId="20577"/>
          <ac:spMkLst>
            <pc:docMk/>
            <pc:sldMk cId="3486329387" sldId="295"/>
            <ac:spMk id="5" creationId="{FDCA6924-A340-8AC2-4ECA-9A4172DB3283}"/>
          </ac:spMkLst>
        </pc:spChg>
        <pc:spChg chg="add mod ord">
          <ac:chgData name="Peter Ellis" userId="61d3000a-25c5-4b13-b11c-9d8e5728cf2b" providerId="ADAL" clId="{8B121CCC-CABF-43A6-9E6E-9C8397F0A07A}" dt="2024-09-15T01:01:54.475" v="8532" actId="207"/>
          <ac:spMkLst>
            <pc:docMk/>
            <pc:sldMk cId="3486329387" sldId="295"/>
            <ac:spMk id="6" creationId="{EEB15651-3F35-936A-D5D2-D5FF6DBC7EE2}"/>
          </ac:spMkLst>
        </pc:spChg>
        <pc:spChg chg="add mod">
          <ac:chgData name="Peter Ellis" userId="61d3000a-25c5-4b13-b11c-9d8e5728cf2b" providerId="ADAL" clId="{8B121CCC-CABF-43A6-9E6E-9C8397F0A07A}" dt="2024-09-15T00:59:48.701" v="8367" actId="20577"/>
          <ac:spMkLst>
            <pc:docMk/>
            <pc:sldMk cId="3486329387" sldId="295"/>
            <ac:spMk id="7" creationId="{3A3E632C-F54D-A3D6-E925-B63284073A9D}"/>
          </ac:spMkLst>
        </pc:spChg>
      </pc:sldChg>
      <pc:sldChg chg="new">
        <pc:chgData name="Peter Ellis" userId="61d3000a-25c5-4b13-b11c-9d8e5728cf2b" providerId="ADAL" clId="{8B121CCC-CABF-43A6-9E6E-9C8397F0A07A}" dt="2024-09-15T00:43:03.642" v="7595" actId="680"/>
        <pc:sldMkLst>
          <pc:docMk/>
          <pc:sldMk cId="1951987252" sldId="296"/>
        </pc:sldMkLst>
      </pc:sldChg>
      <pc:sldChg chg="modSp add mod modNotesTx">
        <pc:chgData name="Peter Ellis" userId="61d3000a-25c5-4b13-b11c-9d8e5728cf2b" providerId="ADAL" clId="{8B121CCC-CABF-43A6-9E6E-9C8397F0A07A}" dt="2024-09-15T01:22:45.873" v="9175" actId="313"/>
        <pc:sldMkLst>
          <pc:docMk/>
          <pc:sldMk cId="1577315903" sldId="297"/>
        </pc:sldMkLst>
        <pc:spChg chg="mod">
          <ac:chgData name="Peter Ellis" userId="61d3000a-25c5-4b13-b11c-9d8e5728cf2b" providerId="ADAL" clId="{8B121CCC-CABF-43A6-9E6E-9C8397F0A07A}" dt="2024-09-15T01:06:11.768" v="9046" actId="20577"/>
          <ac:spMkLst>
            <pc:docMk/>
            <pc:sldMk cId="1577315903" sldId="297"/>
            <ac:spMk id="4" creationId="{2803285E-C3A2-9D50-5D2E-7562D36B1E00}"/>
          </ac:spMkLst>
        </pc:spChg>
        <pc:spChg chg="mod">
          <ac:chgData name="Peter Ellis" userId="61d3000a-25c5-4b13-b11c-9d8e5728cf2b" providerId="ADAL" clId="{8B121CCC-CABF-43A6-9E6E-9C8397F0A07A}" dt="2024-09-15T01:06:17.785" v="9056" actId="20577"/>
          <ac:spMkLst>
            <pc:docMk/>
            <pc:sldMk cId="1577315903" sldId="297"/>
            <ac:spMk id="5" creationId="{FDCA6924-A340-8AC2-4ECA-9A4172DB3283}"/>
          </ac:spMkLst>
        </pc:spChg>
        <pc:spChg chg="mod">
          <ac:chgData name="Peter Ellis" userId="61d3000a-25c5-4b13-b11c-9d8e5728cf2b" providerId="ADAL" clId="{8B121CCC-CABF-43A6-9E6E-9C8397F0A07A}" dt="2024-09-15T01:06:23.636" v="9069" actId="20577"/>
          <ac:spMkLst>
            <pc:docMk/>
            <pc:sldMk cId="1577315903" sldId="297"/>
            <ac:spMk id="6" creationId="{EEB15651-3F35-936A-D5D2-D5FF6DBC7EE2}"/>
          </ac:spMkLst>
        </pc:spChg>
        <pc:spChg chg="mod">
          <ac:chgData name="Peter Ellis" userId="61d3000a-25c5-4b13-b11c-9d8e5728cf2b" providerId="ADAL" clId="{8B121CCC-CABF-43A6-9E6E-9C8397F0A07A}" dt="2024-09-15T01:06:04.616" v="9030" actId="1037"/>
          <ac:spMkLst>
            <pc:docMk/>
            <pc:sldMk cId="1577315903" sldId="297"/>
            <ac:spMk id="7" creationId="{3A3E632C-F54D-A3D6-E925-B63284073A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4B546-070A-4B4F-B7FA-D14ED316B265}" type="datetimeFigureOut">
              <a:rPr lang="en-AU" smtClean="0"/>
              <a:t>27/09/2024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D24C01-7583-4295-8768-16636287E12F}" type="slidenum">
              <a:rPr lang="en-AU" smtClean="0"/>
              <a:t>‹#›</a:t>
            </a:fld>
            <a:endParaRPr lang="en-AU"/>
          </a:p>
        </p:txBody>
      </p:sp>
    </p:spTree>
    <p:extLst>
      <p:ext uri="{BB962C8B-B14F-4D97-AF65-F5344CB8AC3E}">
        <p14:creationId xmlns:p14="http://schemas.microsoft.com/office/powerpoint/2010/main" val="3428101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 early thing I learnt as a manager in the public sector is the importance managing stakeholder expectations…</a:t>
            </a:r>
          </a:p>
          <a:p>
            <a:endParaRPr lang="en-AU" dirty="0"/>
          </a:p>
          <a:p>
            <a:r>
              <a:rPr lang="en-AU" dirty="0"/>
              <a:t>This isn’t a talk about the 7 things for CEs to know to transform their dept with AI</a:t>
            </a:r>
          </a:p>
          <a:p>
            <a:r>
              <a:rPr lang="en-AU" dirty="0"/>
              <a:t>Or a talk with lots of flash R code and output</a:t>
            </a:r>
          </a:p>
          <a:p>
            <a:r>
              <a:rPr lang="en-AU" dirty="0"/>
              <a:t>I have nothing to offer but Git, peer review, tests, and toil.</a:t>
            </a:r>
          </a:p>
        </p:txBody>
      </p:sp>
      <p:sp>
        <p:nvSpPr>
          <p:cNvPr id="4" name="Slide Number Placeholder 3"/>
          <p:cNvSpPr>
            <a:spLocks noGrp="1"/>
          </p:cNvSpPr>
          <p:nvPr>
            <p:ph type="sldNum" sz="quarter" idx="5"/>
          </p:nvPr>
        </p:nvSpPr>
        <p:spPr/>
        <p:txBody>
          <a:bodyPr/>
          <a:lstStyle/>
          <a:p>
            <a:fld id="{FBD24C01-7583-4295-8768-16636287E12F}" type="slidenum">
              <a:rPr lang="en-AU" smtClean="0"/>
              <a:t>2</a:t>
            </a:fld>
            <a:endParaRPr lang="en-AU"/>
          </a:p>
        </p:txBody>
      </p:sp>
    </p:spTree>
    <p:extLst>
      <p:ext uri="{BB962C8B-B14F-4D97-AF65-F5344CB8AC3E}">
        <p14:creationId xmlns:p14="http://schemas.microsoft.com/office/powerpoint/2010/main" val="2405374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some particularly public-sector oriented things but actually most of the things an analytic team does is with tidyverse and related visualisation extensions, web tools and the full range of statistical modelling</a:t>
            </a:r>
          </a:p>
        </p:txBody>
      </p:sp>
      <p:sp>
        <p:nvSpPr>
          <p:cNvPr id="4" name="Slide Number Placeholder 3"/>
          <p:cNvSpPr>
            <a:spLocks noGrp="1"/>
          </p:cNvSpPr>
          <p:nvPr>
            <p:ph type="sldNum" sz="quarter" idx="5"/>
          </p:nvPr>
        </p:nvSpPr>
        <p:spPr/>
        <p:txBody>
          <a:bodyPr/>
          <a:lstStyle/>
          <a:p>
            <a:fld id="{FBD24C01-7583-4295-8768-16636287E12F}" type="slidenum">
              <a:rPr lang="en-AU" smtClean="0"/>
              <a:t>15</a:t>
            </a:fld>
            <a:endParaRPr lang="en-AU"/>
          </a:p>
        </p:txBody>
      </p:sp>
    </p:spTree>
    <p:extLst>
      <p:ext uri="{BB962C8B-B14F-4D97-AF65-F5344CB8AC3E}">
        <p14:creationId xmlns:p14="http://schemas.microsoft.com/office/powerpoint/2010/main" val="3678106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Small area estimation</a:t>
            </a:r>
          </a:p>
          <a:p>
            <a:r>
              <a:rPr lang="en-AU" dirty="0"/>
              <a:t>Analysis in the IDI and MADIP – often as simple as regression </a:t>
            </a:r>
            <a:r>
              <a:rPr lang="en-AU" dirty="0" err="1"/>
              <a:t>eg</a:t>
            </a:r>
            <a:r>
              <a:rPr lang="en-AU" dirty="0"/>
              <a:t> on mental health outcomes. But doing this well is R’s core business</a:t>
            </a:r>
          </a:p>
        </p:txBody>
      </p:sp>
      <p:sp>
        <p:nvSpPr>
          <p:cNvPr id="4" name="Slide Number Placeholder 3"/>
          <p:cNvSpPr>
            <a:spLocks noGrp="1"/>
          </p:cNvSpPr>
          <p:nvPr>
            <p:ph type="sldNum" sz="quarter" idx="5"/>
          </p:nvPr>
        </p:nvSpPr>
        <p:spPr/>
        <p:txBody>
          <a:bodyPr/>
          <a:lstStyle/>
          <a:p>
            <a:fld id="{FBD24C01-7583-4295-8768-16636287E12F}" type="slidenum">
              <a:rPr lang="en-AU" smtClean="0"/>
              <a:t>16</a:t>
            </a:fld>
            <a:endParaRPr lang="en-AU"/>
          </a:p>
        </p:txBody>
      </p:sp>
    </p:spTree>
    <p:extLst>
      <p:ext uri="{BB962C8B-B14F-4D97-AF65-F5344CB8AC3E}">
        <p14:creationId xmlns:p14="http://schemas.microsoft.com/office/powerpoint/2010/main" val="42699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even in official statistics, a lot of the work is just data management – getting it safely and transformed the right way from one spot to another</a:t>
            </a:r>
          </a:p>
        </p:txBody>
      </p:sp>
      <p:sp>
        <p:nvSpPr>
          <p:cNvPr id="4" name="Slide Number Placeholder 3"/>
          <p:cNvSpPr>
            <a:spLocks noGrp="1"/>
          </p:cNvSpPr>
          <p:nvPr>
            <p:ph type="sldNum" sz="quarter" idx="5"/>
          </p:nvPr>
        </p:nvSpPr>
        <p:spPr/>
        <p:txBody>
          <a:bodyPr/>
          <a:lstStyle/>
          <a:p>
            <a:fld id="{FBD24C01-7583-4295-8768-16636287E12F}" type="slidenum">
              <a:rPr lang="en-AU" smtClean="0"/>
              <a:t>17</a:t>
            </a:fld>
            <a:endParaRPr lang="en-AU"/>
          </a:p>
        </p:txBody>
      </p:sp>
    </p:spTree>
    <p:extLst>
      <p:ext uri="{BB962C8B-B14F-4D97-AF65-F5344CB8AC3E}">
        <p14:creationId xmlns:p14="http://schemas.microsoft.com/office/powerpoint/2010/main" val="4219962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Possibly the biggest single use and selling point is the visualisation – with or without </a:t>
            </a:r>
            <a:r>
              <a:rPr lang="en-AU" dirty="0" err="1"/>
              <a:t>integratin</a:t>
            </a:r>
            <a:r>
              <a:rPr lang="en-AU" dirty="0"/>
              <a:t> into Quarto, markdown, LaTeX</a:t>
            </a:r>
          </a:p>
          <a:p>
            <a:endParaRPr lang="en-AU" dirty="0"/>
          </a:p>
          <a:p>
            <a:r>
              <a:rPr lang="en-AU" dirty="0"/>
              <a:t>Also mention automating of reports (as in for NSW Health, tourism forecasting)</a:t>
            </a:r>
          </a:p>
        </p:txBody>
      </p:sp>
      <p:sp>
        <p:nvSpPr>
          <p:cNvPr id="4" name="Slide Number Placeholder 3"/>
          <p:cNvSpPr>
            <a:spLocks noGrp="1"/>
          </p:cNvSpPr>
          <p:nvPr>
            <p:ph type="sldNum" sz="quarter" idx="5"/>
          </p:nvPr>
        </p:nvSpPr>
        <p:spPr/>
        <p:txBody>
          <a:bodyPr/>
          <a:lstStyle/>
          <a:p>
            <a:fld id="{FBD24C01-7583-4295-8768-16636287E12F}" type="slidenum">
              <a:rPr lang="en-AU" smtClean="0"/>
              <a:t>19</a:t>
            </a:fld>
            <a:endParaRPr lang="en-AU"/>
          </a:p>
        </p:txBody>
      </p:sp>
    </p:spTree>
    <p:extLst>
      <p:ext uri="{BB962C8B-B14F-4D97-AF65-F5344CB8AC3E}">
        <p14:creationId xmlns:p14="http://schemas.microsoft.com/office/powerpoint/2010/main" val="3064588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Shiny – very popular in government.</a:t>
            </a:r>
          </a:p>
          <a:p>
            <a:r>
              <a:rPr lang="en-AU" dirty="0"/>
              <a:t>Three choices for statistical web apps or dashboards: Power BI / Tableau or sim; full stack web app; or Shiny</a:t>
            </a:r>
          </a:p>
        </p:txBody>
      </p:sp>
      <p:sp>
        <p:nvSpPr>
          <p:cNvPr id="4" name="Slide Number Placeholder 3"/>
          <p:cNvSpPr>
            <a:spLocks noGrp="1"/>
          </p:cNvSpPr>
          <p:nvPr>
            <p:ph type="sldNum" sz="quarter" idx="5"/>
          </p:nvPr>
        </p:nvSpPr>
        <p:spPr/>
        <p:txBody>
          <a:bodyPr/>
          <a:lstStyle/>
          <a:p>
            <a:fld id="{FBD24C01-7583-4295-8768-16636287E12F}" type="slidenum">
              <a:rPr lang="en-AU" smtClean="0"/>
              <a:t>20</a:t>
            </a:fld>
            <a:endParaRPr lang="en-AU"/>
          </a:p>
        </p:txBody>
      </p:sp>
    </p:spTree>
    <p:extLst>
      <p:ext uri="{BB962C8B-B14F-4D97-AF65-F5344CB8AC3E}">
        <p14:creationId xmlns:p14="http://schemas.microsoft.com/office/powerpoint/2010/main" val="2746255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At this point tell the sector trends story, how we started with training on statistics, then realised we needed a new tool because SPSS wasn’t up to the job, so we got R; then realised we needed to improve the data management which led to TRED, and data manipulation skills, and then team work, version control, peer review and pull requests etc</a:t>
            </a:r>
          </a:p>
        </p:txBody>
      </p:sp>
      <p:sp>
        <p:nvSpPr>
          <p:cNvPr id="4" name="Slide Number Placeholder 3"/>
          <p:cNvSpPr>
            <a:spLocks noGrp="1"/>
          </p:cNvSpPr>
          <p:nvPr>
            <p:ph type="sldNum" sz="quarter" idx="5"/>
          </p:nvPr>
        </p:nvSpPr>
        <p:spPr/>
        <p:txBody>
          <a:bodyPr/>
          <a:lstStyle/>
          <a:p>
            <a:fld id="{FBD24C01-7583-4295-8768-16636287E12F}" type="slidenum">
              <a:rPr lang="en-AU" smtClean="0"/>
              <a:t>21</a:t>
            </a:fld>
            <a:endParaRPr lang="en-AU"/>
          </a:p>
        </p:txBody>
      </p:sp>
    </p:spTree>
    <p:extLst>
      <p:ext uri="{BB962C8B-B14F-4D97-AF65-F5344CB8AC3E}">
        <p14:creationId xmlns:p14="http://schemas.microsoft.com/office/powerpoint/2010/main" val="4068928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Story of me being able to clone any repo as Chief Data Scientist at Nous and run it and if it doesn’t run (after arranging data access) being able to require it be fixed</a:t>
            </a:r>
          </a:p>
          <a:p>
            <a:endParaRPr lang="en-AU" dirty="0"/>
          </a:p>
          <a:p>
            <a:r>
              <a:rPr lang="en-AU" dirty="0"/>
              <a:t>But note now we see that what started as “let’s use R” became everyone learning SQL and Git; getting IT to do some serious data warehousing and similar projects; creating a platform where we can stand up data bases ourselves</a:t>
            </a:r>
          </a:p>
          <a:p>
            <a:endParaRPr lang="en-AU" dirty="0"/>
          </a:p>
          <a:p>
            <a:r>
              <a:rPr lang="en-AU" dirty="0"/>
              <a:t>Also note that it’s critical that we use databases not store all the </a:t>
            </a:r>
            <a:r>
              <a:rPr lang="en-AU" dirty="0" err="1"/>
              <a:t>dat</a:t>
            </a:r>
            <a:r>
              <a:rPr lang="en-AU" dirty="0"/>
              <a:t> </a:t>
            </a:r>
            <a:r>
              <a:rPr lang="en-AU" dirty="0" err="1"/>
              <a:t>ain</a:t>
            </a:r>
            <a:r>
              <a:rPr lang="en-AU" dirty="0"/>
              <a:t> R. The only vertically integrated solution is SAS.</a:t>
            </a:r>
          </a:p>
          <a:p>
            <a:endParaRPr lang="en-AU" dirty="0"/>
          </a:p>
          <a:p>
            <a:r>
              <a:rPr lang="en-AU" dirty="0"/>
              <a:t>This is the place to note the </a:t>
            </a:r>
            <a:r>
              <a:rPr lang="en-AU" dirty="0" err="1"/>
              <a:t>tendancy</a:t>
            </a:r>
            <a:r>
              <a:rPr lang="en-AU" dirty="0"/>
              <a:t> of R users to over-use R. We want a web tool? Write one in Shiny. Want to do bash operations? Duplicate them in R. Python is better at handling XML or Office documents? Do it by hand, or with inferior R tools.</a:t>
            </a:r>
          </a:p>
        </p:txBody>
      </p:sp>
      <p:sp>
        <p:nvSpPr>
          <p:cNvPr id="4" name="Slide Number Placeholder 3"/>
          <p:cNvSpPr>
            <a:spLocks noGrp="1"/>
          </p:cNvSpPr>
          <p:nvPr>
            <p:ph type="sldNum" sz="quarter" idx="5"/>
          </p:nvPr>
        </p:nvSpPr>
        <p:spPr/>
        <p:txBody>
          <a:bodyPr/>
          <a:lstStyle/>
          <a:p>
            <a:fld id="{FBD24C01-7583-4295-8768-16636287E12F}" type="slidenum">
              <a:rPr lang="en-AU" smtClean="0"/>
              <a:t>22</a:t>
            </a:fld>
            <a:endParaRPr lang="en-AU"/>
          </a:p>
        </p:txBody>
      </p:sp>
    </p:spTree>
    <p:extLst>
      <p:ext uri="{BB962C8B-B14F-4D97-AF65-F5344CB8AC3E}">
        <p14:creationId xmlns:p14="http://schemas.microsoft.com/office/powerpoint/2010/main" val="3290742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BD24C01-7583-4295-8768-16636287E12F}" type="slidenum">
              <a:rPr lang="en-AU" smtClean="0"/>
              <a:t>23</a:t>
            </a:fld>
            <a:endParaRPr lang="en-AU"/>
          </a:p>
        </p:txBody>
      </p:sp>
    </p:spTree>
    <p:extLst>
      <p:ext uri="{BB962C8B-B14F-4D97-AF65-F5344CB8AC3E}">
        <p14:creationId xmlns:p14="http://schemas.microsoft.com/office/powerpoint/2010/main" val="2645433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AU" dirty="0"/>
              <a:t>Some things that often you are often best off using even though you </a:t>
            </a:r>
            <a:r>
              <a:rPr lang="en-AU" i="1" dirty="0"/>
              <a:t>could</a:t>
            </a:r>
            <a:r>
              <a:rPr lang="en-AU" dirty="0"/>
              <a:t> do it in R.</a:t>
            </a:r>
          </a:p>
          <a:p>
            <a:pPr marL="0" indent="0">
              <a:buNone/>
            </a:pPr>
            <a:r>
              <a:rPr lang="en-AU" dirty="0"/>
              <a:t>This particularly applies when your organisation has already decided to use the specialist tool.</a:t>
            </a:r>
          </a:p>
          <a:p>
            <a:pPr marL="0" indent="0">
              <a:buNone/>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R users are notorious for trying to use R for everything</a:t>
            </a:r>
          </a:p>
          <a:p>
            <a:pPr marL="0" indent="0">
              <a:buNone/>
            </a:pPr>
            <a:endParaRPr lang="en-AU" dirty="0"/>
          </a:p>
          <a:p>
            <a:pPr marL="0" indent="0">
              <a:buNone/>
            </a:pPr>
            <a:endParaRPr lang="en-AU" dirty="0"/>
          </a:p>
          <a:p>
            <a:pPr marL="0" indent="0">
              <a:buNone/>
            </a:pPr>
            <a:r>
              <a:rPr lang="en-AU" dirty="0"/>
              <a:t>Shiny is in the same relationship to web development with HTML, CSS and JS as Excel is to R</a:t>
            </a:r>
          </a:p>
          <a:p>
            <a:endParaRPr lang="en-AU" dirty="0"/>
          </a:p>
        </p:txBody>
      </p:sp>
      <p:sp>
        <p:nvSpPr>
          <p:cNvPr id="4" name="Slide Number Placeholder 3"/>
          <p:cNvSpPr>
            <a:spLocks noGrp="1"/>
          </p:cNvSpPr>
          <p:nvPr>
            <p:ph type="sldNum" sz="quarter" idx="5"/>
          </p:nvPr>
        </p:nvSpPr>
        <p:spPr/>
        <p:txBody>
          <a:bodyPr/>
          <a:lstStyle/>
          <a:p>
            <a:fld id="{FBD24C01-7583-4295-8768-16636287E12F}" type="slidenum">
              <a:rPr lang="en-AU" smtClean="0"/>
              <a:t>24</a:t>
            </a:fld>
            <a:endParaRPr lang="en-AU"/>
          </a:p>
        </p:txBody>
      </p:sp>
    </p:spTree>
    <p:extLst>
      <p:ext uri="{BB962C8B-B14F-4D97-AF65-F5344CB8AC3E}">
        <p14:creationId xmlns:p14="http://schemas.microsoft.com/office/powerpoint/2010/main" val="3880838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BD24C01-7583-4295-8768-16636287E12F}" type="slidenum">
              <a:rPr lang="en-AU" smtClean="0"/>
              <a:t>26</a:t>
            </a:fld>
            <a:endParaRPr lang="en-AU"/>
          </a:p>
        </p:txBody>
      </p:sp>
    </p:spTree>
    <p:extLst>
      <p:ext uri="{BB962C8B-B14F-4D97-AF65-F5344CB8AC3E}">
        <p14:creationId xmlns:p14="http://schemas.microsoft.com/office/powerpoint/2010/main" val="79327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a:t>Evalution</a:t>
            </a:r>
            <a:r>
              <a:rPr lang="en-AU" dirty="0"/>
              <a:t> and how I got into statistics – to win arguments with economists. So took up studying stats at ANU – we used S-Plus there, which was great software, but pricy ($3k in 1990s dollars). R wasn’t available, or at least not stable enough, then</a:t>
            </a:r>
          </a:p>
        </p:txBody>
      </p:sp>
      <p:sp>
        <p:nvSpPr>
          <p:cNvPr id="4" name="Slide Number Placeholder 3"/>
          <p:cNvSpPr>
            <a:spLocks noGrp="1"/>
          </p:cNvSpPr>
          <p:nvPr>
            <p:ph type="sldNum" sz="quarter" idx="5"/>
          </p:nvPr>
        </p:nvSpPr>
        <p:spPr/>
        <p:txBody>
          <a:bodyPr/>
          <a:lstStyle/>
          <a:p>
            <a:fld id="{FBD24C01-7583-4295-8768-16636287E12F}" type="slidenum">
              <a:rPr lang="en-AU" smtClean="0"/>
              <a:t>3</a:t>
            </a:fld>
            <a:endParaRPr lang="en-AU"/>
          </a:p>
        </p:txBody>
      </p:sp>
    </p:spTree>
    <p:extLst>
      <p:ext uri="{BB962C8B-B14F-4D97-AF65-F5344CB8AC3E}">
        <p14:creationId xmlns:p14="http://schemas.microsoft.com/office/powerpoint/2010/main" val="424117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This is a bit repetitive of the ‘but there is a solution’ slide</a:t>
            </a:r>
          </a:p>
        </p:txBody>
      </p:sp>
      <p:sp>
        <p:nvSpPr>
          <p:cNvPr id="4" name="Slide Number Placeholder 3"/>
          <p:cNvSpPr>
            <a:spLocks noGrp="1"/>
          </p:cNvSpPr>
          <p:nvPr>
            <p:ph type="sldNum" sz="quarter" idx="5"/>
          </p:nvPr>
        </p:nvSpPr>
        <p:spPr/>
        <p:txBody>
          <a:bodyPr/>
          <a:lstStyle/>
          <a:p>
            <a:fld id="{FBD24C01-7583-4295-8768-16636287E12F}" type="slidenum">
              <a:rPr lang="en-AU" smtClean="0"/>
              <a:t>30</a:t>
            </a:fld>
            <a:endParaRPr lang="en-AU"/>
          </a:p>
        </p:txBody>
      </p:sp>
    </p:spTree>
    <p:extLst>
      <p:ext uri="{BB962C8B-B14F-4D97-AF65-F5344CB8AC3E}">
        <p14:creationId xmlns:p14="http://schemas.microsoft.com/office/powerpoint/2010/main" val="282345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Left Australia and the aid industry for reasons that are surprisingly interesting but not a good way to take up time here. NZ MBIE was the place I first R, as part of a big transformation of how we did a lot of data, starting with tourism statistics; on the right is a movie of the flagship, didn’t use R but was at the end of a pipeline with a lot of R. Assessing it against SAS and Stata and SPSS; biting the bullet to go with R and seeing how it went</a:t>
            </a:r>
          </a:p>
        </p:txBody>
      </p:sp>
      <p:sp>
        <p:nvSpPr>
          <p:cNvPr id="4" name="Slide Number Placeholder 3"/>
          <p:cNvSpPr>
            <a:spLocks noGrp="1"/>
          </p:cNvSpPr>
          <p:nvPr>
            <p:ph type="sldNum" sz="quarter" idx="5"/>
          </p:nvPr>
        </p:nvSpPr>
        <p:spPr/>
        <p:txBody>
          <a:bodyPr/>
          <a:lstStyle/>
          <a:p>
            <a:fld id="{FBD24C01-7583-4295-8768-16636287E12F}" type="slidenum">
              <a:rPr lang="en-AU" smtClean="0"/>
              <a:t>4</a:t>
            </a:fld>
            <a:endParaRPr lang="en-AU"/>
          </a:p>
        </p:txBody>
      </p:sp>
    </p:spTree>
    <p:extLst>
      <p:ext uri="{BB962C8B-B14F-4D97-AF65-F5344CB8AC3E}">
        <p14:creationId xmlns:p14="http://schemas.microsoft.com/office/powerpoint/2010/main" val="2017841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Comparing my notes for this talk for ones on a similar subject ten years ago…</a:t>
            </a:r>
          </a:p>
          <a:p>
            <a:endParaRPr lang="en-AU" dirty="0"/>
          </a:p>
          <a:p>
            <a:r>
              <a:rPr lang="en-AU" dirty="0"/>
              <a:t>Was worried that this particular talk there would be nothing to say, about as interesting as talking about the use of carpet in government offices. Maybe interesting for specialist floor coverers, but most of us just get on and use the stuff on the floor whatever type of carpet or tiles or plastic or wood or whatever it is.</a:t>
            </a:r>
          </a:p>
        </p:txBody>
      </p:sp>
      <p:sp>
        <p:nvSpPr>
          <p:cNvPr id="4" name="Slide Number Placeholder 3"/>
          <p:cNvSpPr>
            <a:spLocks noGrp="1"/>
          </p:cNvSpPr>
          <p:nvPr>
            <p:ph type="sldNum" sz="quarter" idx="5"/>
          </p:nvPr>
        </p:nvSpPr>
        <p:spPr/>
        <p:txBody>
          <a:bodyPr/>
          <a:lstStyle/>
          <a:p>
            <a:fld id="{FBD24C01-7583-4295-8768-16636287E12F}" type="slidenum">
              <a:rPr lang="en-AU" smtClean="0"/>
              <a:t>5</a:t>
            </a:fld>
            <a:endParaRPr lang="en-AU"/>
          </a:p>
        </p:txBody>
      </p:sp>
    </p:spTree>
    <p:extLst>
      <p:ext uri="{BB962C8B-B14F-4D97-AF65-F5344CB8AC3E}">
        <p14:creationId xmlns:p14="http://schemas.microsoft.com/office/powerpoint/2010/main" val="2176576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BD24C01-7583-4295-8768-16636287E12F}" type="slidenum">
              <a:rPr lang="en-AU" smtClean="0"/>
              <a:t>6</a:t>
            </a:fld>
            <a:endParaRPr lang="en-AU"/>
          </a:p>
        </p:txBody>
      </p:sp>
    </p:spTree>
    <p:extLst>
      <p:ext uri="{BB962C8B-B14F-4D97-AF65-F5344CB8AC3E}">
        <p14:creationId xmlns:p14="http://schemas.microsoft.com/office/powerpoint/2010/main" val="204188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BD24C01-7583-4295-8768-16636287E12F}" type="slidenum">
              <a:rPr lang="en-AU" smtClean="0"/>
              <a:t>8</a:t>
            </a:fld>
            <a:endParaRPr lang="en-AU"/>
          </a:p>
        </p:txBody>
      </p:sp>
    </p:spTree>
    <p:extLst>
      <p:ext uri="{BB962C8B-B14F-4D97-AF65-F5344CB8AC3E}">
        <p14:creationId xmlns:p14="http://schemas.microsoft.com/office/powerpoint/2010/main" val="1572532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Sectors Report story – demands, stakeholders, lots of data – then “great, just update it all and publish”</a:t>
            </a:r>
          </a:p>
        </p:txBody>
      </p:sp>
      <p:sp>
        <p:nvSpPr>
          <p:cNvPr id="4" name="Slide Number Placeholder 3"/>
          <p:cNvSpPr>
            <a:spLocks noGrp="1"/>
          </p:cNvSpPr>
          <p:nvPr>
            <p:ph type="sldNum" sz="quarter" idx="5"/>
          </p:nvPr>
        </p:nvSpPr>
        <p:spPr/>
        <p:txBody>
          <a:bodyPr/>
          <a:lstStyle/>
          <a:p>
            <a:fld id="{FBD24C01-7583-4295-8768-16636287E12F}" type="slidenum">
              <a:rPr lang="en-AU" smtClean="0"/>
              <a:t>10</a:t>
            </a:fld>
            <a:endParaRPr lang="en-AU"/>
          </a:p>
        </p:txBody>
      </p:sp>
    </p:spTree>
    <p:extLst>
      <p:ext uri="{BB962C8B-B14F-4D97-AF65-F5344CB8AC3E}">
        <p14:creationId xmlns:p14="http://schemas.microsoft.com/office/powerpoint/2010/main" val="3616141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Similar sorts of operations as they look in code – perhaps still as daunting to the first viewer, but at least in a sequential sort of order</a:t>
            </a:r>
          </a:p>
        </p:txBody>
      </p:sp>
      <p:sp>
        <p:nvSpPr>
          <p:cNvPr id="4" name="Slide Number Placeholder 3"/>
          <p:cNvSpPr>
            <a:spLocks noGrp="1"/>
          </p:cNvSpPr>
          <p:nvPr>
            <p:ph type="sldNum" sz="quarter" idx="5"/>
          </p:nvPr>
        </p:nvSpPr>
        <p:spPr/>
        <p:txBody>
          <a:bodyPr/>
          <a:lstStyle/>
          <a:p>
            <a:fld id="{FBD24C01-7583-4295-8768-16636287E12F}" type="slidenum">
              <a:rPr lang="en-AU" smtClean="0"/>
              <a:t>11</a:t>
            </a:fld>
            <a:endParaRPr lang="en-AU"/>
          </a:p>
        </p:txBody>
      </p:sp>
    </p:spTree>
    <p:extLst>
      <p:ext uri="{BB962C8B-B14F-4D97-AF65-F5344CB8AC3E}">
        <p14:creationId xmlns:p14="http://schemas.microsoft.com/office/powerpoint/2010/main" val="297301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Also use this to talk about the importance of being fully directive in exactly how you want the graphic to appear. AI can actually be good for generating lots of poor quality graphics but when you have your final one you want to do it yourself</a:t>
            </a:r>
          </a:p>
        </p:txBody>
      </p:sp>
      <p:sp>
        <p:nvSpPr>
          <p:cNvPr id="4" name="Slide Number Placeholder 3"/>
          <p:cNvSpPr>
            <a:spLocks noGrp="1"/>
          </p:cNvSpPr>
          <p:nvPr>
            <p:ph type="sldNum" sz="quarter" idx="5"/>
          </p:nvPr>
        </p:nvSpPr>
        <p:spPr/>
        <p:txBody>
          <a:bodyPr/>
          <a:lstStyle/>
          <a:p>
            <a:fld id="{FBD24C01-7583-4295-8768-16636287E12F}" type="slidenum">
              <a:rPr lang="en-AU" smtClean="0"/>
              <a:t>14</a:t>
            </a:fld>
            <a:endParaRPr lang="en-AU"/>
          </a:p>
        </p:txBody>
      </p:sp>
    </p:spTree>
    <p:extLst>
      <p:ext uri="{BB962C8B-B14F-4D97-AF65-F5344CB8AC3E}">
        <p14:creationId xmlns:p14="http://schemas.microsoft.com/office/powerpoint/2010/main" val="38475776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A714-9302-4F78-8284-842B920EF9B4}"/>
              </a:ext>
            </a:extLst>
          </p:cNvPr>
          <p:cNvSpPr>
            <a:spLocks noGrp="1"/>
          </p:cNvSpPr>
          <p:nvPr>
            <p:ph type="ctrTitle"/>
          </p:nvPr>
        </p:nvSpPr>
        <p:spPr>
          <a:xfrm>
            <a:off x="4998720" y="2646363"/>
            <a:ext cx="6736080" cy="2387600"/>
          </a:xfrm>
        </p:spPr>
        <p:txBody>
          <a:bodyPr anchor="b" anchorCtr="0"/>
          <a:lstStyle>
            <a:lvl1pPr algn="l">
              <a:defRPr sz="6000"/>
            </a:lvl1pPr>
          </a:lstStyle>
          <a:p>
            <a:r>
              <a:rPr lang="en-US"/>
              <a:t>Click to edit Master title style</a:t>
            </a:r>
            <a:endParaRPr lang="fr-FR" dirty="0"/>
          </a:p>
        </p:txBody>
      </p:sp>
      <p:sp>
        <p:nvSpPr>
          <p:cNvPr id="3" name="Subtitle 2">
            <a:extLst>
              <a:ext uri="{FF2B5EF4-FFF2-40B4-BE49-F238E27FC236}">
                <a16:creationId xmlns:a16="http://schemas.microsoft.com/office/drawing/2014/main" id="{7B0BE79B-66B3-4535-868E-13C4FF6E637F}"/>
              </a:ext>
            </a:extLst>
          </p:cNvPr>
          <p:cNvSpPr>
            <a:spLocks noGrp="1"/>
          </p:cNvSpPr>
          <p:nvPr>
            <p:ph type="subTitle" idx="1"/>
          </p:nvPr>
        </p:nvSpPr>
        <p:spPr>
          <a:xfrm>
            <a:off x="4998720" y="5126038"/>
            <a:ext cx="6736080" cy="583882"/>
          </a:xfrm>
        </p:spPr>
        <p:txBody>
          <a:bodyPr anchor="t" anchorCtr="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dirty="0"/>
          </a:p>
        </p:txBody>
      </p:sp>
      <p:sp>
        <p:nvSpPr>
          <p:cNvPr id="4" name="Date Placeholder 3">
            <a:extLst>
              <a:ext uri="{FF2B5EF4-FFF2-40B4-BE49-F238E27FC236}">
                <a16:creationId xmlns:a16="http://schemas.microsoft.com/office/drawing/2014/main" id="{EB6E2576-EA73-40E8-A2F2-A62B73E3CC2A}"/>
              </a:ext>
            </a:extLst>
          </p:cNvPr>
          <p:cNvSpPr>
            <a:spLocks noGrp="1"/>
          </p:cNvSpPr>
          <p:nvPr>
            <p:ph type="dt" sz="half" idx="10"/>
          </p:nvPr>
        </p:nvSpPr>
        <p:spPr/>
        <p:txBody>
          <a:bodyPr/>
          <a:lstStyle/>
          <a:p>
            <a:fld id="{371E880D-16D1-4539-9948-C2240ACC59CA}" type="datetimeFigureOut">
              <a:rPr lang="fr-FR" smtClean="0"/>
              <a:t>27/09/2024</a:t>
            </a:fld>
            <a:endParaRPr lang="fr-FR"/>
          </a:p>
        </p:txBody>
      </p:sp>
      <p:sp>
        <p:nvSpPr>
          <p:cNvPr id="5" name="Footer Placeholder 4">
            <a:extLst>
              <a:ext uri="{FF2B5EF4-FFF2-40B4-BE49-F238E27FC236}">
                <a16:creationId xmlns:a16="http://schemas.microsoft.com/office/drawing/2014/main" id="{25C5CCD9-36E9-4809-B113-D53B5EBE8041}"/>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54FD451D-CA62-47FA-92B4-ED2D8FCD9795}"/>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7" name="Picture 6" descr="Background pattern&#10;&#10;Description automatically generated">
            <a:extLst>
              <a:ext uri="{FF2B5EF4-FFF2-40B4-BE49-F238E27FC236}">
                <a16:creationId xmlns:a16="http://schemas.microsoft.com/office/drawing/2014/main" id="{92767241-17BF-8AFF-B9BE-875195288E2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4521263" cy="6858000"/>
          </a:xfrm>
          <a:prstGeom prst="rect">
            <a:avLst/>
          </a:prstGeom>
        </p:spPr>
      </p:pic>
      <p:pic>
        <p:nvPicPr>
          <p:cNvPr id="8" name="Picture 4">
            <a:extLst>
              <a:ext uri="{FF2B5EF4-FFF2-40B4-BE49-F238E27FC236}">
                <a16:creationId xmlns:a16="http://schemas.microsoft.com/office/drawing/2014/main" id="{0847052D-DE93-DF88-3AAA-CB2675B7072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
          <a:stretch/>
        </p:blipFill>
        <p:spPr>
          <a:xfrm>
            <a:off x="9781162" y="80160"/>
            <a:ext cx="1783964" cy="972000"/>
          </a:xfrm>
          <a:prstGeom prst="rect">
            <a:avLst/>
          </a:prstGeom>
        </p:spPr>
      </p:pic>
    </p:spTree>
    <p:extLst>
      <p:ext uri="{BB962C8B-B14F-4D97-AF65-F5344CB8AC3E}">
        <p14:creationId xmlns:p14="http://schemas.microsoft.com/office/powerpoint/2010/main" val="222707249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2EE8B-A420-482C-AA8F-161CF56177BD}"/>
              </a:ext>
            </a:extLst>
          </p:cNvPr>
          <p:cNvSpPr>
            <a:spLocks noGrp="1"/>
          </p:cNvSpPr>
          <p:nvPr>
            <p:ph idx="1"/>
          </p:nvPr>
        </p:nvSpPr>
        <p:spPr>
          <a:xfrm>
            <a:off x="1025624" y="169358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Date Placeholder 3">
            <a:extLst>
              <a:ext uri="{FF2B5EF4-FFF2-40B4-BE49-F238E27FC236}">
                <a16:creationId xmlns:a16="http://schemas.microsoft.com/office/drawing/2014/main" id="{843CB40F-0903-4B7E-8BF4-FABD7BA25384}"/>
              </a:ext>
            </a:extLst>
          </p:cNvPr>
          <p:cNvSpPr>
            <a:spLocks noGrp="1"/>
          </p:cNvSpPr>
          <p:nvPr>
            <p:ph type="dt" sz="half" idx="10"/>
          </p:nvPr>
        </p:nvSpPr>
        <p:spPr/>
        <p:txBody>
          <a:bodyPr/>
          <a:lstStyle/>
          <a:p>
            <a:fld id="{371E880D-16D1-4539-9948-C2240ACC59CA}" type="datetimeFigureOut">
              <a:rPr lang="fr-FR" smtClean="0"/>
              <a:t>27/09/2024</a:t>
            </a:fld>
            <a:endParaRPr lang="fr-FR"/>
          </a:p>
        </p:txBody>
      </p:sp>
      <p:sp>
        <p:nvSpPr>
          <p:cNvPr id="5" name="Footer Placeholder 4">
            <a:extLst>
              <a:ext uri="{FF2B5EF4-FFF2-40B4-BE49-F238E27FC236}">
                <a16:creationId xmlns:a16="http://schemas.microsoft.com/office/drawing/2014/main" id="{9D1AB605-A5E2-4DE4-9DDB-979FC3696055}"/>
              </a:ext>
            </a:extLst>
          </p:cNvPr>
          <p:cNvSpPr>
            <a:spLocks noGrp="1"/>
          </p:cNvSpPr>
          <p:nvPr>
            <p:ph type="ftr" sz="quarter" idx="11"/>
          </p:nvPr>
        </p:nvSpPr>
        <p:spPr/>
        <p:txBody>
          <a:bodyPr/>
          <a:lstStyle/>
          <a:p>
            <a:endParaRPr lang="fr-FR" dirty="0"/>
          </a:p>
        </p:txBody>
      </p:sp>
      <p:sp>
        <p:nvSpPr>
          <p:cNvPr id="6" name="Slide Number Placeholder 5">
            <a:extLst>
              <a:ext uri="{FF2B5EF4-FFF2-40B4-BE49-F238E27FC236}">
                <a16:creationId xmlns:a16="http://schemas.microsoft.com/office/drawing/2014/main" id="{21C8B41D-0106-4F2E-8CAF-6F6AA9375245}"/>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2" name="Title 1">
            <a:extLst>
              <a:ext uri="{FF2B5EF4-FFF2-40B4-BE49-F238E27FC236}">
                <a16:creationId xmlns:a16="http://schemas.microsoft.com/office/drawing/2014/main" id="{AB70209C-55AC-7EDB-1AE6-8DA0F85A81B0}"/>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5" name="Picture 4">
            <a:extLst>
              <a:ext uri="{FF2B5EF4-FFF2-40B4-BE49-F238E27FC236}">
                <a16:creationId xmlns:a16="http://schemas.microsoft.com/office/drawing/2014/main" id="{F6086CD8-7569-EBDF-AE07-CE93B565644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
          <a:stretch/>
        </p:blipFill>
        <p:spPr>
          <a:xfrm>
            <a:off x="9781162" y="80160"/>
            <a:ext cx="1783964" cy="972000"/>
          </a:xfrm>
          <a:prstGeom prst="rect">
            <a:avLst/>
          </a:prstGeom>
        </p:spPr>
      </p:pic>
    </p:spTree>
    <p:extLst>
      <p:ext uri="{BB962C8B-B14F-4D97-AF65-F5344CB8AC3E}">
        <p14:creationId xmlns:p14="http://schemas.microsoft.com/office/powerpoint/2010/main" val="20941266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ttom bar 1 column text">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6873F47F-D34D-44F8-A4C7-085914045DB2}"/>
              </a:ext>
            </a:extLst>
          </p:cNvPr>
          <p:cNvSpPr>
            <a:spLocks noGrp="1"/>
          </p:cNvSpPr>
          <p:nvPr>
            <p:ph type="dt" sz="half" idx="10"/>
          </p:nvPr>
        </p:nvSpPr>
        <p:spPr/>
        <p:txBody>
          <a:bodyPr/>
          <a:lstStyle/>
          <a:p>
            <a:fld id="{371E880D-16D1-4539-9948-C2240ACC59CA}" type="datetimeFigureOut">
              <a:rPr lang="fr-FR" smtClean="0"/>
              <a:t>27/09/2024</a:t>
            </a:fld>
            <a:endParaRPr lang="fr-FR"/>
          </a:p>
        </p:txBody>
      </p:sp>
      <p:sp>
        <p:nvSpPr>
          <p:cNvPr id="8" name="Footer Placeholder 7">
            <a:extLst>
              <a:ext uri="{FF2B5EF4-FFF2-40B4-BE49-F238E27FC236}">
                <a16:creationId xmlns:a16="http://schemas.microsoft.com/office/drawing/2014/main" id="{C7580783-FC5E-4A67-8104-4FB7A8D4AB8A}"/>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07B6090D-A3EB-4FDF-A21C-83AB4FDD39B0}"/>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10" name="Picture 9">
            <a:extLst>
              <a:ext uri="{FF2B5EF4-FFF2-40B4-BE49-F238E27FC236}">
                <a16:creationId xmlns:a16="http://schemas.microsoft.com/office/drawing/2014/main" id="{3D0F3356-3FA1-4DEB-8E57-D4E7D5E6271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165906"/>
            <a:ext cx="12192000" cy="692094"/>
          </a:xfrm>
          <a:prstGeom prst="rect">
            <a:avLst/>
          </a:prstGeom>
        </p:spPr>
      </p:pic>
      <p:sp>
        <p:nvSpPr>
          <p:cNvPr id="17" name="Content Placeholder 2">
            <a:extLst>
              <a:ext uri="{FF2B5EF4-FFF2-40B4-BE49-F238E27FC236}">
                <a16:creationId xmlns:a16="http://schemas.microsoft.com/office/drawing/2014/main" id="{28AC3570-27DB-4DE2-AF51-4C488E57DFD8}"/>
              </a:ext>
            </a:extLst>
          </p:cNvPr>
          <p:cNvSpPr>
            <a:spLocks noGrp="1"/>
          </p:cNvSpPr>
          <p:nvPr>
            <p:ph idx="1"/>
          </p:nvPr>
        </p:nvSpPr>
        <p:spPr>
          <a:xfrm>
            <a:off x="1025624" y="1789494"/>
            <a:ext cx="10515600" cy="3921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pic>
        <p:nvPicPr>
          <p:cNvPr id="5" name="Picture 4" descr="Graphical user interface, text, application&#10;&#10;Description automatically generated">
            <a:extLst>
              <a:ext uri="{FF2B5EF4-FFF2-40B4-BE49-F238E27FC236}">
                <a16:creationId xmlns:a16="http://schemas.microsoft.com/office/drawing/2014/main" id="{97C967CF-52DD-C426-81E5-5EACF104094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916529" y="1127557"/>
            <a:ext cx="11069826" cy="131411"/>
          </a:xfrm>
          <a:prstGeom prst="rect">
            <a:avLst/>
          </a:prstGeom>
        </p:spPr>
      </p:pic>
      <p:sp>
        <p:nvSpPr>
          <p:cNvPr id="6" name="Title 1">
            <a:extLst>
              <a:ext uri="{FF2B5EF4-FFF2-40B4-BE49-F238E27FC236}">
                <a16:creationId xmlns:a16="http://schemas.microsoft.com/office/drawing/2014/main" id="{591B9295-C753-E501-0DE1-970730B7467C}"/>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2" name="Picture 4">
            <a:extLst>
              <a:ext uri="{FF2B5EF4-FFF2-40B4-BE49-F238E27FC236}">
                <a16:creationId xmlns:a16="http://schemas.microsoft.com/office/drawing/2014/main" id="{79232801-C811-253D-12D9-6846FA47631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
          <a:stretch/>
        </p:blipFill>
        <p:spPr>
          <a:xfrm>
            <a:off x="9781162" y="80160"/>
            <a:ext cx="1783964" cy="972000"/>
          </a:xfrm>
          <a:prstGeom prst="rect">
            <a:avLst/>
          </a:prstGeom>
        </p:spPr>
      </p:pic>
    </p:spTree>
    <p:extLst>
      <p:ext uri="{BB962C8B-B14F-4D97-AF65-F5344CB8AC3E}">
        <p14:creationId xmlns:p14="http://schemas.microsoft.com/office/powerpoint/2010/main" val="22791763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102A15-9DC6-4F18-A8CA-822A6ECB321F}"/>
              </a:ext>
            </a:extLst>
          </p:cNvPr>
          <p:cNvSpPr>
            <a:spLocks noGrp="1"/>
          </p:cNvSpPr>
          <p:nvPr>
            <p:ph sz="half" idx="1"/>
          </p:nvPr>
        </p:nvSpPr>
        <p:spPr>
          <a:xfrm>
            <a:off x="1049526" y="1801881"/>
            <a:ext cx="5181600" cy="4134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4" name="Content Placeholder 3">
            <a:extLst>
              <a:ext uri="{FF2B5EF4-FFF2-40B4-BE49-F238E27FC236}">
                <a16:creationId xmlns:a16="http://schemas.microsoft.com/office/drawing/2014/main" id="{D1B36924-1628-4793-A109-B217B6E4E9B8}"/>
              </a:ext>
            </a:extLst>
          </p:cNvPr>
          <p:cNvSpPr>
            <a:spLocks noGrp="1"/>
          </p:cNvSpPr>
          <p:nvPr>
            <p:ph sz="half" idx="2"/>
          </p:nvPr>
        </p:nvSpPr>
        <p:spPr>
          <a:xfrm>
            <a:off x="6383526" y="1801881"/>
            <a:ext cx="5181600" cy="41347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C41B3672-26D8-4D46-B9DE-6B2D27E6AC94}"/>
              </a:ext>
            </a:extLst>
          </p:cNvPr>
          <p:cNvSpPr>
            <a:spLocks noGrp="1"/>
          </p:cNvSpPr>
          <p:nvPr>
            <p:ph type="dt" sz="half" idx="10"/>
          </p:nvPr>
        </p:nvSpPr>
        <p:spPr/>
        <p:txBody>
          <a:bodyPr/>
          <a:lstStyle/>
          <a:p>
            <a:fld id="{371E880D-16D1-4539-9948-C2240ACC59CA}" type="datetimeFigureOut">
              <a:rPr lang="fr-FR" smtClean="0"/>
              <a:t>27/09/2024</a:t>
            </a:fld>
            <a:endParaRPr lang="fr-FR"/>
          </a:p>
        </p:txBody>
      </p:sp>
      <p:sp>
        <p:nvSpPr>
          <p:cNvPr id="6" name="Footer Placeholder 5">
            <a:extLst>
              <a:ext uri="{FF2B5EF4-FFF2-40B4-BE49-F238E27FC236}">
                <a16:creationId xmlns:a16="http://schemas.microsoft.com/office/drawing/2014/main" id="{78D59EA9-83A3-477E-9E11-11C501E3270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14F8C123-B7F5-4FD2-9435-71E4F724DFE5}"/>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5" name="Title 1">
            <a:extLst>
              <a:ext uri="{FF2B5EF4-FFF2-40B4-BE49-F238E27FC236}">
                <a16:creationId xmlns:a16="http://schemas.microsoft.com/office/drawing/2014/main" id="{6008A5D2-D9D8-987B-E3D9-B66316B5AA17}"/>
              </a:ext>
            </a:extLst>
          </p:cNvPr>
          <p:cNvSpPr>
            <a:spLocks noGrp="1"/>
          </p:cNvSpPr>
          <p:nvPr>
            <p:ph type="title" hasCustomPrompt="1"/>
          </p:nvPr>
        </p:nvSpPr>
        <p:spPr>
          <a:xfrm>
            <a:off x="1025624" y="372856"/>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16" name="Picture 4">
            <a:extLst>
              <a:ext uri="{FF2B5EF4-FFF2-40B4-BE49-F238E27FC236}">
                <a16:creationId xmlns:a16="http://schemas.microsoft.com/office/drawing/2014/main" id="{9F086F6D-1869-06EA-C5D3-A51C336F8096}"/>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
          <a:stretch/>
        </p:blipFill>
        <p:spPr>
          <a:xfrm>
            <a:off x="9781162" y="80160"/>
            <a:ext cx="1783964" cy="972000"/>
          </a:xfrm>
          <a:prstGeom prst="rect">
            <a:avLst/>
          </a:prstGeom>
        </p:spPr>
      </p:pic>
    </p:spTree>
    <p:extLst>
      <p:ext uri="{BB962C8B-B14F-4D97-AF65-F5344CB8AC3E}">
        <p14:creationId xmlns:p14="http://schemas.microsoft.com/office/powerpoint/2010/main" val="31727294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s">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AC94549-5071-4DBF-B0E3-39806E449DDC}"/>
              </a:ext>
            </a:extLst>
          </p:cNvPr>
          <p:cNvSpPr>
            <a:spLocks noGrp="1"/>
          </p:cNvSpPr>
          <p:nvPr>
            <p:ph sz="half" idx="1"/>
          </p:nvPr>
        </p:nvSpPr>
        <p:spPr>
          <a:xfrm>
            <a:off x="1097738" y="1592510"/>
            <a:ext cx="3291578" cy="4134736"/>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9" name="Content Placeholder 3">
            <a:extLst>
              <a:ext uri="{FF2B5EF4-FFF2-40B4-BE49-F238E27FC236}">
                <a16:creationId xmlns:a16="http://schemas.microsoft.com/office/drawing/2014/main" id="{AB69AF1D-5AE6-496F-9BC9-B625966CEA29}"/>
              </a:ext>
            </a:extLst>
          </p:cNvPr>
          <p:cNvSpPr>
            <a:spLocks noGrp="1"/>
          </p:cNvSpPr>
          <p:nvPr>
            <p:ph sz="half" idx="2"/>
          </p:nvPr>
        </p:nvSpPr>
        <p:spPr>
          <a:xfrm>
            <a:off x="4625569" y="1600171"/>
            <a:ext cx="3291578" cy="4134736"/>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0" name="Date Placeholder 4">
            <a:extLst>
              <a:ext uri="{FF2B5EF4-FFF2-40B4-BE49-F238E27FC236}">
                <a16:creationId xmlns:a16="http://schemas.microsoft.com/office/drawing/2014/main" id="{80CBA766-0D8C-49E1-A44D-66671B545693}"/>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1E880D-16D1-4539-9948-C2240ACC59CA}" type="datetimeFigureOut">
              <a:rPr lang="fr-FR" smtClean="0"/>
              <a:pPr/>
              <a:t>27/09/2024</a:t>
            </a:fld>
            <a:endParaRPr lang="fr-FR"/>
          </a:p>
        </p:txBody>
      </p:sp>
      <p:sp>
        <p:nvSpPr>
          <p:cNvPr id="11" name="Slide Number Placeholder 6">
            <a:extLst>
              <a:ext uri="{FF2B5EF4-FFF2-40B4-BE49-F238E27FC236}">
                <a16:creationId xmlns:a16="http://schemas.microsoft.com/office/drawing/2014/main" id="{5247DC72-BEB6-409B-8BDD-1A1131638554}"/>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A861154-064F-4AC5-84EA-549FDD985C1D}" type="slidenum">
              <a:rPr lang="fr-FR" smtClean="0"/>
              <a:pPr/>
              <a:t>‹#›</a:t>
            </a:fld>
            <a:endParaRPr lang="fr-FR"/>
          </a:p>
        </p:txBody>
      </p:sp>
      <p:sp>
        <p:nvSpPr>
          <p:cNvPr id="3" name="Date Placeholder 2">
            <a:extLst>
              <a:ext uri="{FF2B5EF4-FFF2-40B4-BE49-F238E27FC236}">
                <a16:creationId xmlns:a16="http://schemas.microsoft.com/office/drawing/2014/main" id="{9EFDA17A-0E28-4795-BD73-A8EFAD0C373D}"/>
              </a:ext>
            </a:extLst>
          </p:cNvPr>
          <p:cNvSpPr>
            <a:spLocks noGrp="1"/>
          </p:cNvSpPr>
          <p:nvPr>
            <p:ph type="dt" sz="half" idx="10"/>
          </p:nvPr>
        </p:nvSpPr>
        <p:spPr/>
        <p:txBody>
          <a:bodyPr/>
          <a:lstStyle/>
          <a:p>
            <a:fld id="{371E880D-16D1-4539-9948-C2240ACC59CA}" type="datetimeFigureOut">
              <a:rPr lang="fr-FR" smtClean="0"/>
              <a:t>27/09/2024</a:t>
            </a:fld>
            <a:endParaRPr lang="fr-FR"/>
          </a:p>
        </p:txBody>
      </p:sp>
      <p:sp>
        <p:nvSpPr>
          <p:cNvPr id="4" name="Footer Placeholder 3">
            <a:extLst>
              <a:ext uri="{FF2B5EF4-FFF2-40B4-BE49-F238E27FC236}">
                <a16:creationId xmlns:a16="http://schemas.microsoft.com/office/drawing/2014/main" id="{1891DDBC-065E-4D49-8735-94AFFE054819}"/>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624239D6-49DF-40DF-A7AC-008B9C5A538B}"/>
              </a:ext>
            </a:extLst>
          </p:cNvPr>
          <p:cNvSpPr>
            <a:spLocks noGrp="1"/>
          </p:cNvSpPr>
          <p:nvPr>
            <p:ph type="sldNum" sz="quarter" idx="12"/>
          </p:nvPr>
        </p:nvSpPr>
        <p:spPr/>
        <p:txBody>
          <a:bodyPr/>
          <a:lstStyle/>
          <a:p>
            <a:fld id="{FA861154-064F-4AC5-84EA-549FDD985C1D}" type="slidenum">
              <a:rPr lang="fr-FR" smtClean="0"/>
              <a:t>‹#›</a:t>
            </a:fld>
            <a:endParaRPr lang="fr-FR"/>
          </a:p>
        </p:txBody>
      </p:sp>
      <p:sp>
        <p:nvSpPr>
          <p:cNvPr id="13" name="Content Placeholder 3">
            <a:extLst>
              <a:ext uri="{FF2B5EF4-FFF2-40B4-BE49-F238E27FC236}">
                <a16:creationId xmlns:a16="http://schemas.microsoft.com/office/drawing/2014/main" id="{2A83EFD6-87FF-4AB7-8A5B-3BB13A6B5E2A}"/>
              </a:ext>
            </a:extLst>
          </p:cNvPr>
          <p:cNvSpPr>
            <a:spLocks noGrp="1"/>
          </p:cNvSpPr>
          <p:nvPr>
            <p:ph sz="half" idx="13"/>
          </p:nvPr>
        </p:nvSpPr>
        <p:spPr>
          <a:xfrm>
            <a:off x="8153400" y="1600171"/>
            <a:ext cx="3291578" cy="4134736"/>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15" name="Title 1">
            <a:extLst>
              <a:ext uri="{FF2B5EF4-FFF2-40B4-BE49-F238E27FC236}">
                <a16:creationId xmlns:a16="http://schemas.microsoft.com/office/drawing/2014/main" id="{85D7CF17-D637-6F4A-F9C5-B868228036ED}"/>
              </a:ext>
            </a:extLst>
          </p:cNvPr>
          <p:cNvSpPr txBox="1">
            <a:spLocks/>
          </p:cNvSpPr>
          <p:nvPr userDrawn="1"/>
        </p:nvSpPr>
        <p:spPr>
          <a:xfrm>
            <a:off x="1025624" y="372856"/>
            <a:ext cx="10515600" cy="1009292"/>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rgbClr val="00B0CA"/>
                </a:solidFill>
                <a:latin typeface="+mj-lt"/>
                <a:ea typeface="+mj-ea"/>
                <a:cs typeface="+mj-cs"/>
              </a:defRPr>
            </a:lvl1pPr>
          </a:lstStyle>
          <a:p>
            <a:r>
              <a:rPr lang="en-US"/>
              <a:t>Title</a:t>
            </a:r>
            <a:endParaRPr lang="fr-FR" dirty="0"/>
          </a:p>
        </p:txBody>
      </p:sp>
      <p:pic>
        <p:nvPicPr>
          <p:cNvPr id="16" name="Picture 4">
            <a:extLst>
              <a:ext uri="{FF2B5EF4-FFF2-40B4-BE49-F238E27FC236}">
                <a16:creationId xmlns:a16="http://schemas.microsoft.com/office/drawing/2014/main" id="{ED7F7A6C-FDB7-FF7B-464B-09315DC9CB45}"/>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
          <a:stretch/>
        </p:blipFill>
        <p:spPr>
          <a:xfrm>
            <a:off x="9781162" y="80160"/>
            <a:ext cx="1783964" cy="972000"/>
          </a:xfrm>
          <a:prstGeom prst="rect">
            <a:avLst/>
          </a:prstGeom>
        </p:spPr>
      </p:pic>
    </p:spTree>
    <p:extLst>
      <p:ext uri="{BB962C8B-B14F-4D97-AF65-F5344CB8AC3E}">
        <p14:creationId xmlns:p14="http://schemas.microsoft.com/office/powerpoint/2010/main" val="20450066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Divider Chapt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7D3B5-5147-4C75-982C-4343F9374701}"/>
              </a:ext>
            </a:extLst>
          </p:cNvPr>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Divider Chapter Slide</a:t>
            </a:r>
            <a:endParaRPr lang="fr-FR" dirty="0"/>
          </a:p>
        </p:txBody>
      </p:sp>
      <p:sp>
        <p:nvSpPr>
          <p:cNvPr id="3" name="Text Placeholder 2">
            <a:extLst>
              <a:ext uri="{FF2B5EF4-FFF2-40B4-BE49-F238E27FC236}">
                <a16:creationId xmlns:a16="http://schemas.microsoft.com/office/drawing/2014/main" id="{9F0C5762-9132-4ACE-8BCC-7261A3C05068}"/>
              </a:ext>
            </a:extLst>
          </p:cNvPr>
          <p:cNvSpPr>
            <a:spLocks noGrp="1"/>
          </p:cNvSpPr>
          <p:nvPr>
            <p:ph type="body" idx="1"/>
          </p:nvPr>
        </p:nvSpPr>
        <p:spPr>
          <a:xfrm>
            <a:off x="831850" y="4589463"/>
            <a:ext cx="10515600" cy="1500187"/>
          </a:xfrm>
        </p:spPr>
        <p:txBody>
          <a:bodyPr/>
          <a:lstStyle>
            <a:lvl1pPr marL="0" indent="0">
              <a:buNone/>
              <a:defRPr sz="2400">
                <a:solidFill>
                  <a:srgbClr val="0046A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A38CB-A948-465D-80D8-92EA3137C8D2}"/>
              </a:ext>
            </a:extLst>
          </p:cNvPr>
          <p:cNvSpPr>
            <a:spLocks noGrp="1"/>
          </p:cNvSpPr>
          <p:nvPr>
            <p:ph type="dt" sz="half" idx="10"/>
          </p:nvPr>
        </p:nvSpPr>
        <p:spPr/>
        <p:txBody>
          <a:bodyPr/>
          <a:lstStyle/>
          <a:p>
            <a:fld id="{371E880D-16D1-4539-9948-C2240ACC59CA}" type="datetimeFigureOut">
              <a:rPr lang="fr-FR" smtClean="0"/>
              <a:t>27/09/2024</a:t>
            </a:fld>
            <a:endParaRPr lang="fr-FR"/>
          </a:p>
        </p:txBody>
      </p:sp>
      <p:sp>
        <p:nvSpPr>
          <p:cNvPr id="5" name="Footer Placeholder 4">
            <a:extLst>
              <a:ext uri="{FF2B5EF4-FFF2-40B4-BE49-F238E27FC236}">
                <a16:creationId xmlns:a16="http://schemas.microsoft.com/office/drawing/2014/main" id="{B54BAB24-1757-4627-856C-81AC996DCE0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9BF7060-A99B-410E-B6C2-BDD91AFBA607}"/>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8" name="Picture 7" descr="Graphical user interface, text, application&#10;&#10;Description automatically generated">
            <a:extLst>
              <a:ext uri="{FF2B5EF4-FFF2-40B4-BE49-F238E27FC236}">
                <a16:creationId xmlns:a16="http://schemas.microsoft.com/office/drawing/2014/main" id="{97254DA3-BF0D-4FCF-BF4A-C8C9621AE8C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6875" y="1237014"/>
            <a:ext cx="11069826" cy="131411"/>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90E9DF43-318F-41D9-8DC9-04DEED7ACA88}"/>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0"/>
            <a:ext cx="588854" cy="6858000"/>
          </a:xfrm>
          <a:prstGeom prst="rect">
            <a:avLst/>
          </a:prstGeom>
        </p:spPr>
      </p:pic>
      <p:pic>
        <p:nvPicPr>
          <p:cNvPr id="10" name="Picture 4">
            <a:extLst>
              <a:ext uri="{FF2B5EF4-FFF2-40B4-BE49-F238E27FC236}">
                <a16:creationId xmlns:a16="http://schemas.microsoft.com/office/drawing/2014/main" id="{0AE8A7F8-A329-CD60-1160-45B9C9132F5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
          <a:stretch/>
        </p:blipFill>
        <p:spPr>
          <a:xfrm>
            <a:off x="9781162" y="80160"/>
            <a:ext cx="1783964" cy="972000"/>
          </a:xfrm>
          <a:prstGeom prst="rect">
            <a:avLst/>
          </a:prstGeom>
        </p:spPr>
      </p:pic>
    </p:spTree>
    <p:extLst>
      <p:ext uri="{BB962C8B-B14F-4D97-AF65-F5344CB8AC3E}">
        <p14:creationId xmlns:p14="http://schemas.microsoft.com/office/powerpoint/2010/main" val="154820184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certificates etc">
    <p:spTree>
      <p:nvGrpSpPr>
        <p:cNvPr id="1" name=""/>
        <p:cNvGrpSpPr/>
        <p:nvPr/>
      </p:nvGrpSpPr>
      <p:grpSpPr>
        <a:xfrm>
          <a:off x="0" y="0"/>
          <a:ext cx="0" cy="0"/>
          <a:chOff x="0" y="0"/>
          <a:chExt cx="0" cy="0"/>
        </a:xfrm>
      </p:grpSpPr>
      <p:pic>
        <p:nvPicPr>
          <p:cNvPr id="6" name="Picture 5" descr="Graphical user interface, text, application&#10;&#10;Description automatically generated">
            <a:extLst>
              <a:ext uri="{FF2B5EF4-FFF2-40B4-BE49-F238E27FC236}">
                <a16:creationId xmlns:a16="http://schemas.microsoft.com/office/drawing/2014/main" id="{11D53162-33EF-4CED-99DB-E85F0CB5BB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52" y="-9564"/>
            <a:ext cx="12190095" cy="6858000"/>
          </a:xfrm>
          <a:prstGeom prst="rect">
            <a:avLst/>
          </a:prstGeom>
        </p:spPr>
      </p:pic>
      <p:sp>
        <p:nvSpPr>
          <p:cNvPr id="8" name="Content Placeholder 2">
            <a:extLst>
              <a:ext uri="{FF2B5EF4-FFF2-40B4-BE49-F238E27FC236}">
                <a16:creationId xmlns:a16="http://schemas.microsoft.com/office/drawing/2014/main" id="{C4669462-A299-40A0-81EC-EF072D29E893}"/>
              </a:ext>
            </a:extLst>
          </p:cNvPr>
          <p:cNvSpPr>
            <a:spLocks noGrp="1"/>
          </p:cNvSpPr>
          <p:nvPr>
            <p:ph idx="1"/>
          </p:nvPr>
        </p:nvSpPr>
        <p:spPr>
          <a:xfrm>
            <a:off x="1025624" y="1860164"/>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
        <p:nvSpPr>
          <p:cNvPr id="3" name="Title 1">
            <a:extLst>
              <a:ext uri="{FF2B5EF4-FFF2-40B4-BE49-F238E27FC236}">
                <a16:creationId xmlns:a16="http://schemas.microsoft.com/office/drawing/2014/main" id="{74D5D13C-BD49-9C79-9B97-1396072B46BC}"/>
              </a:ext>
            </a:extLst>
          </p:cNvPr>
          <p:cNvSpPr>
            <a:spLocks noGrp="1"/>
          </p:cNvSpPr>
          <p:nvPr>
            <p:ph type="title" hasCustomPrompt="1"/>
          </p:nvPr>
        </p:nvSpPr>
        <p:spPr>
          <a:xfrm>
            <a:off x="1025624" y="554600"/>
            <a:ext cx="10515600" cy="1009292"/>
          </a:xfrm>
        </p:spPr>
        <p:txBody>
          <a:bodyPr anchor="t">
            <a:noAutofit/>
          </a:bodyPr>
          <a:lstStyle>
            <a:lvl1pPr>
              <a:defRPr sz="4400">
                <a:solidFill>
                  <a:srgbClr val="00B0CA"/>
                </a:solidFill>
              </a:defRPr>
            </a:lvl1pPr>
          </a:lstStyle>
          <a:p>
            <a:r>
              <a:rPr lang="en-US" dirty="0"/>
              <a:t>Title</a:t>
            </a:r>
            <a:endParaRPr lang="fr-FR" dirty="0"/>
          </a:p>
        </p:txBody>
      </p:sp>
      <p:pic>
        <p:nvPicPr>
          <p:cNvPr id="4" name="Picture 4">
            <a:extLst>
              <a:ext uri="{FF2B5EF4-FFF2-40B4-BE49-F238E27FC236}">
                <a16:creationId xmlns:a16="http://schemas.microsoft.com/office/drawing/2014/main" id="{B0C528C1-3695-4BCB-8100-2CA12785823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
          <a:stretch/>
        </p:blipFill>
        <p:spPr>
          <a:xfrm>
            <a:off x="9781162" y="313024"/>
            <a:ext cx="1783964" cy="972000"/>
          </a:xfrm>
          <a:prstGeom prst="rect">
            <a:avLst/>
          </a:prstGeom>
        </p:spPr>
      </p:pic>
    </p:spTree>
    <p:extLst>
      <p:ext uri="{BB962C8B-B14F-4D97-AF65-F5344CB8AC3E}">
        <p14:creationId xmlns:p14="http://schemas.microsoft.com/office/powerpoint/2010/main" val="322228176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boxed tex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00C6B7-69E3-4CA4-A6B4-C868D0CB7DBC}"/>
              </a:ext>
            </a:extLst>
          </p:cNvPr>
          <p:cNvSpPr/>
          <p:nvPr userDrawn="1"/>
        </p:nvSpPr>
        <p:spPr>
          <a:xfrm>
            <a:off x="836611" y="457200"/>
            <a:ext cx="3935413" cy="5403850"/>
          </a:xfrm>
          <a:prstGeom prst="rect">
            <a:avLst/>
          </a:prstGeom>
          <a:solidFill>
            <a:srgbClr val="DEF3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background pattern&#10;&#10;Description automatically generated">
            <a:extLst>
              <a:ext uri="{FF2B5EF4-FFF2-40B4-BE49-F238E27FC236}">
                <a16:creationId xmlns:a16="http://schemas.microsoft.com/office/drawing/2014/main" id="{5845D4C9-5249-4694-9B85-C5361D6CB174}"/>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l="4436" r="25097" b="17760"/>
          <a:stretch/>
        </p:blipFill>
        <p:spPr>
          <a:xfrm>
            <a:off x="874911" y="1257300"/>
            <a:ext cx="3935413" cy="4603750"/>
          </a:xfrm>
          <a:prstGeom prst="rect">
            <a:avLst/>
          </a:prstGeom>
        </p:spPr>
      </p:pic>
      <p:sp>
        <p:nvSpPr>
          <p:cNvPr id="2" name="Title 1">
            <a:extLst>
              <a:ext uri="{FF2B5EF4-FFF2-40B4-BE49-F238E27FC236}">
                <a16:creationId xmlns:a16="http://schemas.microsoft.com/office/drawing/2014/main" id="{C90AA1D0-8E90-44C4-9562-41C22EE9F3E4}"/>
              </a:ext>
            </a:extLst>
          </p:cNvPr>
          <p:cNvSpPr>
            <a:spLocks noGrp="1"/>
          </p:cNvSpPr>
          <p:nvPr>
            <p:ph type="title"/>
          </p:nvPr>
        </p:nvSpPr>
        <p:spPr>
          <a:xfrm>
            <a:off x="839788" y="457200"/>
            <a:ext cx="3932237" cy="1600200"/>
          </a:xfrm>
        </p:spPr>
        <p:txBody>
          <a:bodyPr anchor="b"/>
          <a:lstStyle>
            <a:lvl1pPr>
              <a:defRPr sz="3200">
                <a:solidFill>
                  <a:srgbClr val="00B0CA"/>
                </a:solidFill>
              </a:defRPr>
            </a:lvl1pPr>
          </a:lstStyle>
          <a:p>
            <a:r>
              <a:rPr lang="en-US"/>
              <a:t>Click to edit Master title style</a:t>
            </a:r>
            <a:endParaRPr lang="fr-FR" dirty="0"/>
          </a:p>
        </p:txBody>
      </p:sp>
      <p:sp>
        <p:nvSpPr>
          <p:cNvPr id="3" name="Content Placeholder 2">
            <a:extLst>
              <a:ext uri="{FF2B5EF4-FFF2-40B4-BE49-F238E27FC236}">
                <a16:creationId xmlns:a16="http://schemas.microsoft.com/office/drawing/2014/main" id="{0281141B-7A45-42CD-9FA0-FA3F57FC21AE}"/>
              </a:ext>
            </a:extLst>
          </p:cNvPr>
          <p:cNvSpPr>
            <a:spLocks noGrp="1"/>
          </p:cNvSpPr>
          <p:nvPr>
            <p:ph idx="1"/>
          </p:nvPr>
        </p:nvSpPr>
        <p:spPr>
          <a:xfrm>
            <a:off x="5183188" y="1296000"/>
            <a:ext cx="6172200" cy="45650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5A69E0FD-1890-46F8-8BC3-E9516C5E2B98}"/>
              </a:ext>
            </a:extLst>
          </p:cNvPr>
          <p:cNvSpPr>
            <a:spLocks noGrp="1"/>
          </p:cNvSpPr>
          <p:nvPr>
            <p:ph type="body" sz="half" idx="2"/>
          </p:nvPr>
        </p:nvSpPr>
        <p:spPr>
          <a:xfrm>
            <a:off x="839788" y="2057400"/>
            <a:ext cx="3932237" cy="3811588"/>
          </a:xfrm>
        </p:spPr>
        <p:txBody>
          <a:bodyPr/>
          <a:lstStyle>
            <a:lvl1pPr marL="0" indent="0">
              <a:buNone/>
              <a:defRPr sz="1600">
                <a:solidFill>
                  <a:srgbClr val="0046AD"/>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D326A-A223-4A66-8461-449419D236EE}"/>
              </a:ext>
            </a:extLst>
          </p:cNvPr>
          <p:cNvSpPr>
            <a:spLocks noGrp="1"/>
          </p:cNvSpPr>
          <p:nvPr>
            <p:ph type="dt" sz="half" idx="10"/>
          </p:nvPr>
        </p:nvSpPr>
        <p:spPr/>
        <p:txBody>
          <a:bodyPr/>
          <a:lstStyle/>
          <a:p>
            <a:fld id="{371E880D-16D1-4539-9948-C2240ACC59CA}" type="datetimeFigureOut">
              <a:rPr lang="fr-FR" smtClean="0"/>
              <a:t>27/09/2024</a:t>
            </a:fld>
            <a:endParaRPr lang="fr-FR" dirty="0"/>
          </a:p>
        </p:txBody>
      </p:sp>
      <p:sp>
        <p:nvSpPr>
          <p:cNvPr id="6" name="Footer Placeholder 5">
            <a:extLst>
              <a:ext uri="{FF2B5EF4-FFF2-40B4-BE49-F238E27FC236}">
                <a16:creationId xmlns:a16="http://schemas.microsoft.com/office/drawing/2014/main" id="{F55282F8-F662-4779-8227-5303B31DC656}"/>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E053B61E-AAF7-4610-9B1C-353FB2AD5762}"/>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9" name="Picture 8" descr="Graphical user interface&#10;&#10;Description automatically generated with low confidence">
            <a:extLst>
              <a:ext uri="{FF2B5EF4-FFF2-40B4-BE49-F238E27FC236}">
                <a16:creationId xmlns:a16="http://schemas.microsoft.com/office/drawing/2014/main" id="{05C6FF66-E984-4E86-BEB9-13DCCC338BD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0"/>
            <a:ext cx="588854" cy="6858000"/>
          </a:xfrm>
          <a:prstGeom prst="rect">
            <a:avLst/>
          </a:prstGeom>
        </p:spPr>
      </p:pic>
      <p:pic>
        <p:nvPicPr>
          <p:cNvPr id="10" name="Picture 4">
            <a:extLst>
              <a:ext uri="{FF2B5EF4-FFF2-40B4-BE49-F238E27FC236}">
                <a16:creationId xmlns:a16="http://schemas.microsoft.com/office/drawing/2014/main" id="{D23D1AAF-D0ED-CC64-94F5-6391631E008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
          <a:stretch/>
        </p:blipFill>
        <p:spPr>
          <a:xfrm>
            <a:off x="9781162" y="80160"/>
            <a:ext cx="1783964" cy="972000"/>
          </a:xfrm>
          <a:prstGeom prst="rect">
            <a:avLst/>
          </a:prstGeom>
        </p:spPr>
      </p:pic>
    </p:spTree>
    <p:extLst>
      <p:ext uri="{BB962C8B-B14F-4D97-AF65-F5344CB8AC3E}">
        <p14:creationId xmlns:p14="http://schemas.microsoft.com/office/powerpoint/2010/main" val="271689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r blue bottom text left picture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700C6-B419-416F-AF08-BBBA19493A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2CAD13B6-6CFA-43ED-A013-5603EF1DBC2E}"/>
              </a:ext>
            </a:extLst>
          </p:cNvPr>
          <p:cNvSpPr>
            <a:spLocks noGrp="1"/>
          </p:cNvSpPr>
          <p:nvPr>
            <p:ph type="pic" idx="1"/>
          </p:nvPr>
        </p:nvSpPr>
        <p:spPr>
          <a:xfrm>
            <a:off x="5183188" y="1486444"/>
            <a:ext cx="6172200" cy="437460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a:p>
        </p:txBody>
      </p:sp>
      <p:sp>
        <p:nvSpPr>
          <p:cNvPr id="4" name="Text Placeholder 3">
            <a:extLst>
              <a:ext uri="{FF2B5EF4-FFF2-40B4-BE49-F238E27FC236}">
                <a16:creationId xmlns:a16="http://schemas.microsoft.com/office/drawing/2014/main" id="{19F95694-4689-49CA-92F4-A8F884B73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45D2E4-52AC-40C7-83DE-BB12D5C90407}"/>
              </a:ext>
            </a:extLst>
          </p:cNvPr>
          <p:cNvSpPr>
            <a:spLocks noGrp="1"/>
          </p:cNvSpPr>
          <p:nvPr>
            <p:ph type="dt" sz="half" idx="10"/>
          </p:nvPr>
        </p:nvSpPr>
        <p:spPr/>
        <p:txBody>
          <a:bodyPr/>
          <a:lstStyle/>
          <a:p>
            <a:fld id="{371E880D-16D1-4539-9948-C2240ACC59CA}" type="datetimeFigureOut">
              <a:rPr lang="fr-FR" smtClean="0"/>
              <a:t>27/09/2024</a:t>
            </a:fld>
            <a:endParaRPr lang="fr-FR"/>
          </a:p>
        </p:txBody>
      </p:sp>
      <p:sp>
        <p:nvSpPr>
          <p:cNvPr id="6" name="Footer Placeholder 5">
            <a:extLst>
              <a:ext uri="{FF2B5EF4-FFF2-40B4-BE49-F238E27FC236}">
                <a16:creationId xmlns:a16="http://schemas.microsoft.com/office/drawing/2014/main" id="{1B6A3491-E6B6-4519-8AF0-E260E39E6C83}"/>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EA53F7C-FA6A-46C2-A91A-51000F762368}"/>
              </a:ext>
            </a:extLst>
          </p:cNvPr>
          <p:cNvSpPr>
            <a:spLocks noGrp="1"/>
          </p:cNvSpPr>
          <p:nvPr>
            <p:ph type="sldNum" sz="quarter" idx="12"/>
          </p:nvPr>
        </p:nvSpPr>
        <p:spPr/>
        <p:txBody>
          <a:bodyPr/>
          <a:lstStyle/>
          <a:p>
            <a:fld id="{FA861154-064F-4AC5-84EA-549FDD985C1D}" type="slidenum">
              <a:rPr lang="fr-FR" smtClean="0"/>
              <a:t>‹#›</a:t>
            </a:fld>
            <a:endParaRPr lang="fr-FR"/>
          </a:p>
        </p:txBody>
      </p:sp>
      <p:pic>
        <p:nvPicPr>
          <p:cNvPr id="9" name="Picture 8">
            <a:extLst>
              <a:ext uri="{FF2B5EF4-FFF2-40B4-BE49-F238E27FC236}">
                <a16:creationId xmlns:a16="http://schemas.microsoft.com/office/drawing/2014/main" id="{04A4F6D2-CD76-43F5-A681-3F113BDB5ED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6165906"/>
            <a:ext cx="12192000" cy="692094"/>
          </a:xfrm>
          <a:prstGeom prst="rect">
            <a:avLst/>
          </a:prstGeom>
        </p:spPr>
      </p:pic>
      <p:pic>
        <p:nvPicPr>
          <p:cNvPr id="10" name="Picture 4">
            <a:extLst>
              <a:ext uri="{FF2B5EF4-FFF2-40B4-BE49-F238E27FC236}">
                <a16:creationId xmlns:a16="http://schemas.microsoft.com/office/drawing/2014/main" id="{5DF056EE-9E5A-BC7E-9A2F-1B3E227F2B02}"/>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2"/>
          <a:stretch/>
        </p:blipFill>
        <p:spPr>
          <a:xfrm>
            <a:off x="9781162" y="80160"/>
            <a:ext cx="1783964" cy="972000"/>
          </a:xfrm>
          <a:prstGeom prst="rect">
            <a:avLst/>
          </a:prstGeom>
        </p:spPr>
      </p:pic>
    </p:spTree>
    <p:extLst>
      <p:ext uri="{BB962C8B-B14F-4D97-AF65-F5344CB8AC3E}">
        <p14:creationId xmlns:p14="http://schemas.microsoft.com/office/powerpoint/2010/main" val="34942862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319846-29D1-46FA-A4B4-F51045673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dirty="0"/>
          </a:p>
        </p:txBody>
      </p:sp>
      <p:sp>
        <p:nvSpPr>
          <p:cNvPr id="3" name="Text Placeholder 2">
            <a:extLst>
              <a:ext uri="{FF2B5EF4-FFF2-40B4-BE49-F238E27FC236}">
                <a16:creationId xmlns:a16="http://schemas.microsoft.com/office/drawing/2014/main" id="{B9CA294C-9B27-49AE-9128-3696CDEB78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FR" dirty="0"/>
          </a:p>
        </p:txBody>
      </p:sp>
      <p:sp>
        <p:nvSpPr>
          <p:cNvPr id="4" name="Date Placeholder 3">
            <a:extLst>
              <a:ext uri="{FF2B5EF4-FFF2-40B4-BE49-F238E27FC236}">
                <a16:creationId xmlns:a16="http://schemas.microsoft.com/office/drawing/2014/main" id="{081656F4-F81B-4402-9B07-9F7FD5977B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E880D-16D1-4539-9948-C2240ACC59CA}" type="datetimeFigureOut">
              <a:rPr lang="fr-FR" smtClean="0"/>
              <a:t>27/09/2024</a:t>
            </a:fld>
            <a:endParaRPr lang="fr-FR"/>
          </a:p>
        </p:txBody>
      </p:sp>
      <p:sp>
        <p:nvSpPr>
          <p:cNvPr id="5" name="Footer Placeholder 4">
            <a:extLst>
              <a:ext uri="{FF2B5EF4-FFF2-40B4-BE49-F238E27FC236}">
                <a16:creationId xmlns:a16="http://schemas.microsoft.com/office/drawing/2014/main" id="{2E8CCE74-D5F7-4C92-B871-71638BD58A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1CC09639-0815-4873-A2C3-3182144E77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861154-064F-4AC5-84EA-549FDD985C1D}" type="slidenum">
              <a:rPr lang="fr-FR" smtClean="0"/>
              <a:t>‹#›</a:t>
            </a:fld>
            <a:endParaRPr lang="fr-FR"/>
          </a:p>
        </p:txBody>
      </p:sp>
    </p:spTree>
    <p:extLst>
      <p:ext uri="{BB962C8B-B14F-4D97-AF65-F5344CB8AC3E}">
        <p14:creationId xmlns:p14="http://schemas.microsoft.com/office/powerpoint/2010/main" val="36120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2" r:id="rId4"/>
    <p:sldLayoutId id="2147483661" r:id="rId5"/>
    <p:sldLayoutId id="2147483651" r:id="rId6"/>
    <p:sldLayoutId id="2147483654"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rgbClr val="00B0CA"/>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6A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6A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6A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github.com/Vanuatu-National-Statistics-Office/vnso-RAP-tradeStats-material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WqqDXWP7YJ8"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jpe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sv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24.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sv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notesSlide" Target="../notesSlides/notesSlide18.xml"/><Relationship Id="rId16"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4.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agilityportal.io/blog/knoster-model-for-chang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8122-EE5A-ABF2-CB13-A8301986A845}"/>
              </a:ext>
            </a:extLst>
          </p:cNvPr>
          <p:cNvSpPr>
            <a:spLocks noGrp="1"/>
          </p:cNvSpPr>
          <p:nvPr>
            <p:ph type="ctrTitle"/>
          </p:nvPr>
        </p:nvSpPr>
        <p:spPr/>
        <p:txBody>
          <a:bodyPr/>
          <a:lstStyle/>
          <a:p>
            <a:r>
              <a:rPr lang="en-US" dirty="0"/>
              <a:t>Making        work in government</a:t>
            </a:r>
          </a:p>
        </p:txBody>
      </p:sp>
      <p:sp>
        <p:nvSpPr>
          <p:cNvPr id="3" name="Subtitle 2">
            <a:extLst>
              <a:ext uri="{FF2B5EF4-FFF2-40B4-BE49-F238E27FC236}">
                <a16:creationId xmlns:a16="http://schemas.microsoft.com/office/drawing/2014/main" id="{292B86ED-6453-C4AE-D0E8-475C8BDF3127}"/>
              </a:ext>
            </a:extLst>
          </p:cNvPr>
          <p:cNvSpPr>
            <a:spLocks noGrp="1"/>
          </p:cNvSpPr>
          <p:nvPr>
            <p:ph type="subTitle" idx="1"/>
          </p:nvPr>
        </p:nvSpPr>
        <p:spPr/>
        <p:txBody>
          <a:bodyPr>
            <a:normAutofit fontScale="62500" lnSpcReduction="20000"/>
          </a:bodyPr>
          <a:lstStyle/>
          <a:p>
            <a:r>
              <a:rPr lang="en-US" dirty="0"/>
              <a:t>Peter Ellis - Director Statistics for Development Division</a:t>
            </a:r>
          </a:p>
          <a:p>
            <a:r>
              <a:rPr lang="en-US" dirty="0"/>
              <a:t>Ihaka Lecture at Auckland University – 26 September 2024</a:t>
            </a:r>
          </a:p>
        </p:txBody>
      </p:sp>
      <p:pic>
        <p:nvPicPr>
          <p:cNvPr id="5" name="Picture 4" descr="A blue and grey logo&#10;&#10;Description automatically generated">
            <a:extLst>
              <a:ext uri="{FF2B5EF4-FFF2-40B4-BE49-F238E27FC236}">
                <a16:creationId xmlns:a16="http://schemas.microsoft.com/office/drawing/2014/main" id="{542A01D5-E5D9-7E02-D707-6D6B6DC9EF31}"/>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386606" y="3134404"/>
            <a:ext cx="1100715" cy="852902"/>
          </a:xfrm>
          <a:prstGeom prst="rect">
            <a:avLst/>
          </a:prstGeom>
        </p:spPr>
      </p:pic>
    </p:spTree>
    <p:extLst>
      <p:ext uri="{BB962C8B-B14F-4D97-AF65-F5344CB8AC3E}">
        <p14:creationId xmlns:p14="http://schemas.microsoft.com/office/powerpoint/2010/main" val="380359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DF9C1-5B50-6359-868E-28E6D79CB3F7}"/>
              </a:ext>
            </a:extLst>
          </p:cNvPr>
          <p:cNvSpPr>
            <a:spLocks noGrp="1"/>
          </p:cNvSpPr>
          <p:nvPr>
            <p:ph type="title"/>
          </p:nvPr>
        </p:nvSpPr>
        <p:spPr/>
        <p:txBody>
          <a:bodyPr/>
          <a:lstStyle/>
          <a:p>
            <a:r>
              <a:rPr lang="en-AU" dirty="0"/>
              <a:t>Analytics in government often a mess</a:t>
            </a:r>
          </a:p>
        </p:txBody>
      </p:sp>
      <p:pic>
        <p:nvPicPr>
          <p:cNvPr id="4" name="Picture 3">
            <a:extLst>
              <a:ext uri="{FF2B5EF4-FFF2-40B4-BE49-F238E27FC236}">
                <a16:creationId xmlns:a16="http://schemas.microsoft.com/office/drawing/2014/main" id="{81548C0D-3EE7-C714-2931-59E1D3B98B3F}"/>
              </a:ext>
            </a:extLst>
          </p:cNvPr>
          <p:cNvPicPr/>
          <p:nvPr/>
        </p:nvPicPr>
        <p:blipFill>
          <a:blip r:embed="rId3">
            <a:extLst>
              <a:ext uri="{28A0092B-C50C-407E-A947-70E740481C1C}">
                <a14:useLocalDpi xmlns:a14="http://schemas.microsoft.com/office/drawing/2010/main"/>
              </a:ext>
            </a:extLst>
          </a:blip>
          <a:stretch>
            <a:fillRect/>
          </a:stretch>
        </p:blipFill>
        <p:spPr>
          <a:xfrm>
            <a:off x="1873561" y="1452669"/>
            <a:ext cx="8167830" cy="5187921"/>
          </a:xfrm>
          <a:prstGeom prst="rect">
            <a:avLst/>
          </a:prstGeom>
          <a:ln w="22225">
            <a:solidFill>
              <a:schemeClr val="bg1">
                <a:lumMod val="85000"/>
              </a:schemeClr>
            </a:solidFill>
          </a:ln>
        </p:spPr>
      </p:pic>
    </p:spTree>
    <p:extLst>
      <p:ext uri="{BB962C8B-B14F-4D97-AF65-F5344CB8AC3E}">
        <p14:creationId xmlns:p14="http://schemas.microsoft.com/office/powerpoint/2010/main" val="122425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78445D-DB3F-4AAA-D0B8-B296E440F407}"/>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88A4AD0B-51A1-FEA0-4A50-B4CF7D4B5AC2}"/>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36566" y="915038"/>
            <a:ext cx="11167048" cy="5722595"/>
          </a:xfrm>
          <a:prstGeom prst="rect">
            <a:avLst/>
          </a:prstGeom>
        </p:spPr>
      </p:pic>
    </p:spTree>
    <p:extLst>
      <p:ext uri="{BB962C8B-B14F-4D97-AF65-F5344CB8AC3E}">
        <p14:creationId xmlns:p14="http://schemas.microsoft.com/office/powerpoint/2010/main" val="421856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C97BC0-9131-F091-5932-4328D2F28BB8}"/>
              </a:ext>
            </a:extLst>
          </p:cNvPr>
          <p:cNvSpPr>
            <a:spLocks noGrp="1"/>
          </p:cNvSpPr>
          <p:nvPr>
            <p:ph idx="1"/>
          </p:nvPr>
        </p:nvSpPr>
        <p:spPr>
          <a:xfrm>
            <a:off x="1025624" y="1693579"/>
            <a:ext cx="10515600" cy="4943813"/>
          </a:xfrm>
        </p:spPr>
        <p:txBody>
          <a:bodyPr>
            <a:normAutofit fontScale="92500"/>
          </a:bodyPr>
          <a:lstStyle/>
          <a:p>
            <a:r>
              <a:rPr lang="en-AU" sz="2600" dirty="0"/>
              <a:t>Wrangle large amounts of data from many sources, often external, often messy</a:t>
            </a:r>
          </a:p>
          <a:p>
            <a:r>
              <a:rPr lang="en-AU" sz="2600" dirty="0"/>
              <a:t>Repeat it and update it, on exactly the same basis*</a:t>
            </a:r>
          </a:p>
          <a:p>
            <a:r>
              <a:rPr lang="en-AU" sz="2600" dirty="0"/>
              <a:t>Be absolutely sure how it changed</a:t>
            </a:r>
          </a:p>
          <a:p>
            <a:r>
              <a:rPr lang="en-AU" sz="2600" dirty="0"/>
              <a:t>Be absolutely sure* it’s right</a:t>
            </a:r>
          </a:p>
          <a:p>
            <a:r>
              <a:rPr lang="en-AU" sz="2600" dirty="0"/>
              <a:t>Make statistical inferences on the fly, all the time</a:t>
            </a:r>
          </a:p>
          <a:p>
            <a:r>
              <a:rPr lang="en-AU" sz="2600" dirty="0"/>
              <a:t>Do it FAST, with inadequate resources*</a:t>
            </a:r>
          </a:p>
          <a:p>
            <a:r>
              <a:rPr lang="en-AU" sz="2600" dirty="0"/>
              <a:t>Respond to the Official Information Act and similar accountability mechanisms</a:t>
            </a:r>
          </a:p>
          <a:p>
            <a:pPr marL="0" indent="0">
              <a:buNone/>
            </a:pPr>
            <a:br>
              <a:rPr lang="en-AU" sz="2600" dirty="0"/>
            </a:br>
            <a:r>
              <a:rPr lang="en-AU" sz="2500" i="1" dirty="0">
                <a:solidFill>
                  <a:srgbClr val="00B0CA"/>
                </a:solidFill>
              </a:rPr>
              <a:t>Only well-managed code gives necessary rapid transparency and scalability for all this</a:t>
            </a:r>
          </a:p>
          <a:p>
            <a:endParaRPr lang="en-AU" dirty="0"/>
          </a:p>
          <a:p>
            <a:pPr marL="0" indent="0" algn="r">
              <a:buNone/>
            </a:pPr>
            <a:r>
              <a:rPr lang="en-AU" sz="2200" i="1" dirty="0"/>
              <a:t>* to the degree possible…</a:t>
            </a:r>
          </a:p>
        </p:txBody>
      </p:sp>
      <p:sp>
        <p:nvSpPr>
          <p:cNvPr id="3" name="Title 2">
            <a:extLst>
              <a:ext uri="{FF2B5EF4-FFF2-40B4-BE49-F238E27FC236}">
                <a16:creationId xmlns:a16="http://schemas.microsoft.com/office/drawing/2014/main" id="{5687E034-3A83-55C5-FC08-5D69C5F6792C}"/>
              </a:ext>
            </a:extLst>
          </p:cNvPr>
          <p:cNvSpPr>
            <a:spLocks noGrp="1"/>
          </p:cNvSpPr>
          <p:nvPr>
            <p:ph type="title"/>
          </p:nvPr>
        </p:nvSpPr>
        <p:spPr/>
        <p:txBody>
          <a:bodyPr/>
          <a:lstStyle/>
          <a:p>
            <a:r>
              <a:rPr lang="en-AU" dirty="0"/>
              <a:t>Requirements</a:t>
            </a:r>
          </a:p>
        </p:txBody>
      </p:sp>
    </p:spTree>
    <p:extLst>
      <p:ext uri="{BB962C8B-B14F-4D97-AF65-F5344CB8AC3E}">
        <p14:creationId xmlns:p14="http://schemas.microsoft.com/office/powerpoint/2010/main" val="3274278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565344-C287-3C2E-E295-BC0831440371}"/>
              </a:ext>
            </a:extLst>
          </p:cNvPr>
          <p:cNvSpPr>
            <a:spLocks noGrp="1"/>
          </p:cNvSpPr>
          <p:nvPr>
            <p:ph idx="1"/>
          </p:nvPr>
        </p:nvSpPr>
        <p:spPr>
          <a:xfrm>
            <a:off x="1025624" y="1693580"/>
            <a:ext cx="5285654" cy="4351338"/>
          </a:xfrm>
        </p:spPr>
        <p:txBody>
          <a:bodyPr>
            <a:noAutofit/>
          </a:bodyPr>
          <a:lstStyle/>
          <a:p>
            <a:r>
              <a:rPr lang="en-AU" sz="2400" dirty="0"/>
              <a:t>Safely handle complex, multiple datasets</a:t>
            </a:r>
          </a:p>
          <a:p>
            <a:r>
              <a:rPr lang="en-AU" sz="2400" dirty="0"/>
              <a:t>Intuitive approach to rectangular data</a:t>
            </a:r>
            <a:endParaRPr lang="en-AU" sz="2400" dirty="0">
              <a:solidFill>
                <a:srgbClr val="00B0CA"/>
              </a:solidFill>
            </a:endParaRPr>
          </a:p>
          <a:p>
            <a:r>
              <a:rPr lang="en-AU" sz="2400" dirty="0"/>
              <a:t>Easy to extend via functions and packages</a:t>
            </a:r>
            <a:endParaRPr lang="en-AU" sz="2400" dirty="0">
              <a:solidFill>
                <a:srgbClr val="00B0CA"/>
              </a:solidFill>
            </a:endParaRPr>
          </a:p>
          <a:p>
            <a:r>
              <a:rPr lang="en-AU" sz="2400" dirty="0"/>
              <a:t>All the statistical functionality</a:t>
            </a:r>
            <a:endParaRPr lang="en-AU" sz="2400" dirty="0">
              <a:solidFill>
                <a:srgbClr val="00B0CA"/>
              </a:solidFill>
            </a:endParaRPr>
          </a:p>
          <a:p>
            <a:r>
              <a:rPr lang="en-AU" sz="2400" dirty="0"/>
              <a:t>Data visualisation</a:t>
            </a:r>
            <a:endParaRPr lang="en-AU" sz="2400" dirty="0">
              <a:solidFill>
                <a:srgbClr val="00B0CA"/>
              </a:solidFill>
            </a:endParaRPr>
          </a:p>
          <a:p>
            <a:r>
              <a:rPr lang="en-AU" sz="2400" dirty="0" err="1"/>
              <a:t>Geocomputation</a:t>
            </a:r>
            <a:endParaRPr lang="en-AU" sz="2400" dirty="0">
              <a:solidFill>
                <a:srgbClr val="00B0CA"/>
              </a:solidFill>
            </a:endParaRPr>
          </a:p>
          <a:p>
            <a:r>
              <a:rPr lang="en-AU" sz="2400" dirty="0"/>
              <a:t>All in readable code and integrated with version control</a:t>
            </a:r>
          </a:p>
          <a:p>
            <a:r>
              <a:rPr lang="en-AU" sz="2400" dirty="0"/>
              <a:t>Integrate analysis, output and formatted text</a:t>
            </a:r>
          </a:p>
        </p:txBody>
      </p:sp>
      <p:sp>
        <p:nvSpPr>
          <p:cNvPr id="3" name="Title 2">
            <a:extLst>
              <a:ext uri="{FF2B5EF4-FFF2-40B4-BE49-F238E27FC236}">
                <a16:creationId xmlns:a16="http://schemas.microsoft.com/office/drawing/2014/main" id="{EE572DC7-5AED-6618-F672-1C6BB0694EAB}"/>
              </a:ext>
            </a:extLst>
          </p:cNvPr>
          <p:cNvSpPr>
            <a:spLocks noGrp="1"/>
          </p:cNvSpPr>
          <p:nvPr>
            <p:ph type="title"/>
          </p:nvPr>
        </p:nvSpPr>
        <p:spPr/>
        <p:txBody>
          <a:bodyPr/>
          <a:lstStyle/>
          <a:p>
            <a:r>
              <a:rPr lang="en-AU" dirty="0"/>
              <a:t>R is perfect for the job</a:t>
            </a:r>
          </a:p>
        </p:txBody>
      </p:sp>
      <p:sp>
        <p:nvSpPr>
          <p:cNvPr id="4" name="Content Placeholder 1">
            <a:extLst>
              <a:ext uri="{FF2B5EF4-FFF2-40B4-BE49-F238E27FC236}">
                <a16:creationId xmlns:a16="http://schemas.microsoft.com/office/drawing/2014/main" id="{D5C846AB-3CB4-6D7C-BA3B-264A2F291852}"/>
              </a:ext>
            </a:extLst>
          </p:cNvPr>
          <p:cNvSpPr txBox="1">
            <a:spLocks/>
          </p:cNvSpPr>
          <p:nvPr/>
        </p:nvSpPr>
        <p:spPr>
          <a:xfrm>
            <a:off x="6606874" y="1693580"/>
            <a:ext cx="5070376" cy="49246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6A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6AD"/>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6AD"/>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6AD"/>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dirty="0">
                <a:solidFill>
                  <a:srgbClr val="00B0CA"/>
                </a:solidFill>
              </a:rPr>
              <a:t>&gt; (“better than”) Stata, SPSS, Excel</a:t>
            </a:r>
            <a:br>
              <a:rPr lang="en-AU" sz="2400" dirty="0">
                <a:solidFill>
                  <a:srgbClr val="00B0CA"/>
                </a:solidFill>
              </a:rPr>
            </a:br>
            <a:endParaRPr lang="en-AU" sz="2400" dirty="0">
              <a:solidFill>
                <a:srgbClr val="00B0CA"/>
              </a:solidFill>
            </a:endParaRPr>
          </a:p>
          <a:p>
            <a:pPr marL="0" indent="0">
              <a:buNone/>
            </a:pPr>
            <a:r>
              <a:rPr lang="en-AU" sz="2400" dirty="0">
                <a:solidFill>
                  <a:srgbClr val="00B0CA"/>
                </a:solidFill>
              </a:rPr>
              <a:t>&gt; Python </a:t>
            </a:r>
            <a:r>
              <a:rPr lang="en-AU" sz="2400" i="1" dirty="0">
                <a:solidFill>
                  <a:srgbClr val="00B0CA"/>
                </a:solidFill>
              </a:rPr>
              <a:t>(ok, maybe a bit harsh)</a:t>
            </a:r>
          </a:p>
          <a:p>
            <a:pPr marL="0" indent="0">
              <a:buNone/>
            </a:pPr>
            <a:r>
              <a:rPr lang="en-AU" sz="2400" dirty="0">
                <a:solidFill>
                  <a:srgbClr val="00B0CA"/>
                </a:solidFill>
              </a:rPr>
              <a:t>&gt; SPSS, SQL, Power BI, Excel</a:t>
            </a:r>
            <a:br>
              <a:rPr lang="en-AU" sz="2400" dirty="0">
                <a:solidFill>
                  <a:srgbClr val="00B0CA"/>
                </a:solidFill>
              </a:rPr>
            </a:br>
            <a:endParaRPr lang="en-AU" sz="2400" dirty="0">
              <a:solidFill>
                <a:srgbClr val="00B0CA"/>
              </a:solidFill>
            </a:endParaRPr>
          </a:p>
          <a:p>
            <a:pPr marL="0" indent="0">
              <a:buNone/>
            </a:pPr>
            <a:r>
              <a:rPr lang="en-AU" sz="2400" dirty="0">
                <a:solidFill>
                  <a:srgbClr val="00B0CA"/>
                </a:solidFill>
              </a:rPr>
              <a:t>&gt; Excel, Power BI, SPSS, SQL</a:t>
            </a:r>
          </a:p>
          <a:p>
            <a:pPr marL="0" indent="0">
              <a:buNone/>
            </a:pPr>
            <a:r>
              <a:rPr lang="en-AU" sz="2400" dirty="0">
                <a:solidFill>
                  <a:srgbClr val="00B0CA"/>
                </a:solidFill>
              </a:rPr>
              <a:t>&gt; SAS, Stata, SPSS, Excel, SQL</a:t>
            </a:r>
          </a:p>
          <a:p>
            <a:pPr marL="0" indent="0">
              <a:buNone/>
            </a:pPr>
            <a:r>
              <a:rPr lang="en-AU" sz="2400" dirty="0">
                <a:solidFill>
                  <a:srgbClr val="00B0CA"/>
                </a:solidFill>
              </a:rPr>
              <a:t>&gt; Stata, SPSS, Excel, Power BI</a:t>
            </a:r>
          </a:p>
          <a:p>
            <a:pPr marL="0" indent="0">
              <a:buNone/>
            </a:pPr>
            <a:r>
              <a:rPr lang="en-AU" sz="2400" dirty="0">
                <a:solidFill>
                  <a:srgbClr val="00B0CA"/>
                </a:solidFill>
              </a:rPr>
              <a:t>&gt; Excel, Power BI, SPSS, Stata</a:t>
            </a:r>
            <a:br>
              <a:rPr lang="en-AU" sz="2400" dirty="0">
                <a:solidFill>
                  <a:srgbClr val="00B0CA"/>
                </a:solidFill>
              </a:rPr>
            </a:br>
            <a:endParaRPr lang="en-AU" sz="2400" dirty="0">
              <a:solidFill>
                <a:srgbClr val="00B0CA"/>
              </a:solidFill>
            </a:endParaRPr>
          </a:p>
          <a:p>
            <a:pPr marL="0" indent="0">
              <a:buNone/>
            </a:pPr>
            <a:r>
              <a:rPr lang="en-AU" sz="2400" dirty="0">
                <a:solidFill>
                  <a:srgbClr val="00B0CA"/>
                </a:solidFill>
              </a:rPr>
              <a:t>&gt; SPSS, Stata, SAS, SQL </a:t>
            </a:r>
          </a:p>
        </p:txBody>
      </p:sp>
    </p:spTree>
    <p:extLst>
      <p:ext uri="{BB962C8B-B14F-4D97-AF65-F5344CB8AC3E}">
        <p14:creationId xmlns:p14="http://schemas.microsoft.com/office/powerpoint/2010/main" val="318916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572DC7-5AED-6618-F672-1C6BB0694EAB}"/>
              </a:ext>
            </a:extLst>
          </p:cNvPr>
          <p:cNvSpPr>
            <a:spLocks noGrp="1"/>
          </p:cNvSpPr>
          <p:nvPr>
            <p:ph type="title"/>
          </p:nvPr>
        </p:nvSpPr>
        <p:spPr/>
        <p:txBody>
          <a:bodyPr/>
          <a:lstStyle/>
          <a:p>
            <a:r>
              <a:rPr lang="en-AU" dirty="0"/>
              <a:t>R is perfect for the job</a:t>
            </a:r>
          </a:p>
        </p:txBody>
      </p:sp>
      <p:pic>
        <p:nvPicPr>
          <p:cNvPr id="12" name="Picture 11">
            <a:extLst>
              <a:ext uri="{FF2B5EF4-FFF2-40B4-BE49-F238E27FC236}">
                <a16:creationId xmlns:a16="http://schemas.microsoft.com/office/drawing/2014/main" id="{BCD66ED0-7AFB-3478-10A4-C853DDDABD6D}"/>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641486" y="1164847"/>
            <a:ext cx="4706410" cy="4157441"/>
          </a:xfrm>
          <a:prstGeom prst="rect">
            <a:avLst/>
          </a:prstGeom>
        </p:spPr>
      </p:pic>
      <p:pic>
        <p:nvPicPr>
          <p:cNvPr id="10" name="Picture 9">
            <a:extLst>
              <a:ext uri="{FF2B5EF4-FFF2-40B4-BE49-F238E27FC236}">
                <a16:creationId xmlns:a16="http://schemas.microsoft.com/office/drawing/2014/main" id="{83BF98CE-A32C-2795-B313-D5F7207E8904}"/>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4249075" y="1452590"/>
            <a:ext cx="7620016" cy="5334011"/>
          </a:xfrm>
          <a:prstGeom prst="rect">
            <a:avLst/>
          </a:prstGeom>
        </p:spPr>
      </p:pic>
    </p:spTree>
    <p:extLst>
      <p:ext uri="{BB962C8B-B14F-4D97-AF65-F5344CB8AC3E}">
        <p14:creationId xmlns:p14="http://schemas.microsoft.com/office/powerpoint/2010/main" val="290202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803285E-C3A2-9D50-5D2E-7562D36B1E00}"/>
              </a:ext>
            </a:extLst>
          </p:cNvPr>
          <p:cNvSpPr>
            <a:spLocks noGrp="1"/>
          </p:cNvSpPr>
          <p:nvPr>
            <p:ph sz="half" idx="1"/>
          </p:nvPr>
        </p:nvSpPr>
        <p:spPr/>
        <p:txBody>
          <a:bodyPr/>
          <a:lstStyle/>
          <a:p>
            <a:pPr marL="0" indent="0">
              <a:buNone/>
            </a:pPr>
            <a:r>
              <a:rPr lang="en-AU" dirty="0">
                <a:solidFill>
                  <a:srgbClr val="00B0CA"/>
                </a:solidFill>
              </a:rPr>
              <a:t>Production</a:t>
            </a:r>
          </a:p>
          <a:p>
            <a:r>
              <a:rPr lang="en-AU" dirty="0"/>
              <a:t>Preparation</a:t>
            </a:r>
          </a:p>
          <a:p>
            <a:r>
              <a:rPr lang="en-AU" dirty="0"/>
              <a:t>Sampling</a:t>
            </a:r>
          </a:p>
          <a:p>
            <a:r>
              <a:rPr lang="en-AU" dirty="0"/>
              <a:t>Data collection</a:t>
            </a:r>
          </a:p>
          <a:p>
            <a:r>
              <a:rPr lang="en-AU" dirty="0"/>
              <a:t>Data processing</a:t>
            </a:r>
          </a:p>
          <a:p>
            <a:pPr lvl="1"/>
            <a:r>
              <a:rPr lang="en-AU" dirty="0"/>
              <a:t>Weighting etc</a:t>
            </a:r>
          </a:p>
          <a:p>
            <a:pPr lvl="1"/>
            <a:r>
              <a:rPr lang="en-AU" dirty="0"/>
              <a:t>Editing</a:t>
            </a:r>
          </a:p>
          <a:p>
            <a:pPr lvl="1"/>
            <a:r>
              <a:rPr lang="en-AU" dirty="0"/>
              <a:t>Imputation</a:t>
            </a:r>
          </a:p>
          <a:p>
            <a:pPr lvl="1"/>
            <a:r>
              <a:rPr lang="en-AU" dirty="0"/>
              <a:t>Seasonal adjustment</a:t>
            </a:r>
          </a:p>
        </p:txBody>
      </p:sp>
      <p:sp>
        <p:nvSpPr>
          <p:cNvPr id="5" name="Content Placeholder 4">
            <a:extLst>
              <a:ext uri="{FF2B5EF4-FFF2-40B4-BE49-F238E27FC236}">
                <a16:creationId xmlns:a16="http://schemas.microsoft.com/office/drawing/2014/main" id="{FDCA6924-A340-8AC2-4ECA-9A4172DB3283}"/>
              </a:ext>
            </a:extLst>
          </p:cNvPr>
          <p:cNvSpPr>
            <a:spLocks noGrp="1"/>
          </p:cNvSpPr>
          <p:nvPr>
            <p:ph sz="half" idx="2"/>
          </p:nvPr>
        </p:nvSpPr>
        <p:spPr/>
        <p:txBody>
          <a:bodyPr/>
          <a:lstStyle/>
          <a:p>
            <a:endParaRPr lang="en-AU" dirty="0"/>
          </a:p>
          <a:p>
            <a:r>
              <a:rPr lang="en-AU" dirty="0"/>
              <a:t>Analysis of surveys</a:t>
            </a:r>
          </a:p>
          <a:p>
            <a:pPr lvl="1"/>
            <a:r>
              <a:rPr lang="en-AU" dirty="0"/>
              <a:t>Estimation and variance estimation</a:t>
            </a:r>
          </a:p>
          <a:p>
            <a:pPr lvl="1"/>
            <a:r>
              <a:rPr lang="en-AU" dirty="0"/>
              <a:t>Visualisation</a:t>
            </a:r>
          </a:p>
          <a:p>
            <a:r>
              <a:rPr lang="en-AU" dirty="0"/>
              <a:t>Statistical disclosure control</a:t>
            </a:r>
          </a:p>
          <a:p>
            <a:pPr lvl="1"/>
            <a:r>
              <a:rPr lang="en-AU" dirty="0"/>
              <a:t>Unit level</a:t>
            </a:r>
          </a:p>
          <a:p>
            <a:pPr lvl="1"/>
            <a:r>
              <a:rPr lang="en-AU" dirty="0"/>
              <a:t>Aggregated</a:t>
            </a:r>
          </a:p>
          <a:p>
            <a:pPr lvl="1"/>
            <a:r>
              <a:rPr lang="en-AU" dirty="0"/>
              <a:t>Remote access</a:t>
            </a:r>
          </a:p>
        </p:txBody>
      </p:sp>
      <p:sp>
        <p:nvSpPr>
          <p:cNvPr id="6" name="Content Placeholder 5">
            <a:extLst>
              <a:ext uri="{FF2B5EF4-FFF2-40B4-BE49-F238E27FC236}">
                <a16:creationId xmlns:a16="http://schemas.microsoft.com/office/drawing/2014/main" id="{EEB15651-3F35-936A-D5D2-D5FF6DBC7EE2}"/>
              </a:ext>
            </a:extLst>
          </p:cNvPr>
          <p:cNvSpPr>
            <a:spLocks noGrp="1"/>
          </p:cNvSpPr>
          <p:nvPr>
            <p:ph sz="half" idx="13"/>
          </p:nvPr>
        </p:nvSpPr>
        <p:spPr/>
        <p:txBody>
          <a:bodyPr/>
          <a:lstStyle/>
          <a:p>
            <a:pPr marL="0" indent="0">
              <a:buNone/>
            </a:pPr>
            <a:r>
              <a:rPr lang="en-AU" dirty="0">
                <a:solidFill>
                  <a:srgbClr val="00B0CA"/>
                </a:solidFill>
              </a:rPr>
              <a:t>Access</a:t>
            </a:r>
          </a:p>
          <a:p>
            <a:r>
              <a:rPr lang="en-AU" dirty="0"/>
              <a:t>From international organisations</a:t>
            </a:r>
          </a:p>
          <a:p>
            <a:r>
              <a:rPr lang="en-AU" dirty="0"/>
              <a:t>From national organisations</a:t>
            </a:r>
          </a:p>
          <a:p>
            <a:pPr marL="0" indent="0">
              <a:buNone/>
            </a:pPr>
            <a:r>
              <a:rPr lang="en-AU" dirty="0">
                <a:solidFill>
                  <a:srgbClr val="00B0CA"/>
                </a:solidFill>
              </a:rPr>
              <a:t>Related methods</a:t>
            </a:r>
          </a:p>
          <a:p>
            <a:r>
              <a:rPr lang="en-AU" dirty="0"/>
              <a:t>Small area estimation</a:t>
            </a:r>
          </a:p>
          <a:p>
            <a:r>
              <a:rPr lang="en-AU" dirty="0"/>
              <a:t>Microsimulation</a:t>
            </a:r>
          </a:p>
          <a:p>
            <a:r>
              <a:rPr lang="en-AU" dirty="0"/>
              <a:t>Indices and indicators</a:t>
            </a:r>
          </a:p>
          <a:p>
            <a:endParaRPr lang="en-AU" dirty="0"/>
          </a:p>
        </p:txBody>
      </p:sp>
      <p:sp>
        <p:nvSpPr>
          <p:cNvPr id="7" name="Title 2">
            <a:extLst>
              <a:ext uri="{FF2B5EF4-FFF2-40B4-BE49-F238E27FC236}">
                <a16:creationId xmlns:a16="http://schemas.microsoft.com/office/drawing/2014/main" id="{3A3E632C-F54D-A3D6-E925-B63284073A9D}"/>
              </a:ext>
            </a:extLst>
          </p:cNvPr>
          <p:cNvSpPr txBox="1">
            <a:spLocks/>
          </p:cNvSpPr>
          <p:nvPr/>
        </p:nvSpPr>
        <p:spPr>
          <a:xfrm>
            <a:off x="1025624" y="372856"/>
            <a:ext cx="8276031" cy="667668"/>
          </a:xfrm>
          <a:prstGeom prst="rect">
            <a:avLst/>
          </a:prstGeom>
          <a:solidFill>
            <a:schemeClr val="bg1"/>
          </a:solidFill>
        </p:spPr>
        <p:txBody>
          <a:bodyPr/>
          <a:lstStyle>
            <a:lvl1pPr algn="l" defTabSz="914400" rtl="0" eaLnBrk="1" latinLnBrk="0" hangingPunct="1">
              <a:lnSpc>
                <a:spcPct val="90000"/>
              </a:lnSpc>
              <a:spcBef>
                <a:spcPct val="0"/>
              </a:spcBef>
              <a:buNone/>
              <a:defRPr sz="4400" kern="1200">
                <a:solidFill>
                  <a:srgbClr val="00B0CA"/>
                </a:solidFill>
                <a:latin typeface="+mj-lt"/>
                <a:ea typeface="+mj-ea"/>
                <a:cs typeface="+mj-cs"/>
              </a:defRPr>
            </a:lvl1pPr>
          </a:lstStyle>
          <a:p>
            <a:r>
              <a:rPr lang="en-AU" dirty="0"/>
              <a:t>Official Statistics CRAN </a:t>
            </a:r>
            <a:r>
              <a:rPr lang="en-AU" dirty="0" err="1"/>
              <a:t>taskview</a:t>
            </a:r>
            <a:endParaRPr lang="en-AU" dirty="0"/>
          </a:p>
        </p:txBody>
      </p:sp>
    </p:spTree>
    <p:extLst>
      <p:ext uri="{BB962C8B-B14F-4D97-AF65-F5344CB8AC3E}">
        <p14:creationId xmlns:p14="http://schemas.microsoft.com/office/powerpoint/2010/main" val="3486329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6115A9-0FA9-7BAD-8BAD-34D5038886A9}"/>
              </a:ext>
            </a:extLst>
          </p:cNvPr>
          <p:cNvSpPr>
            <a:spLocks noGrp="1"/>
          </p:cNvSpPr>
          <p:nvPr>
            <p:ph type="title"/>
          </p:nvPr>
        </p:nvSpPr>
        <p:spPr/>
        <p:txBody>
          <a:bodyPr/>
          <a:lstStyle/>
          <a:p>
            <a:r>
              <a:rPr lang="en-AU" dirty="0"/>
              <a:t>R in government</a:t>
            </a:r>
          </a:p>
        </p:txBody>
      </p:sp>
      <p:pic>
        <p:nvPicPr>
          <p:cNvPr id="11" name="Picture 10">
            <a:extLst>
              <a:ext uri="{FF2B5EF4-FFF2-40B4-BE49-F238E27FC236}">
                <a16:creationId xmlns:a16="http://schemas.microsoft.com/office/drawing/2014/main" id="{9827956F-1CFA-B86F-EC66-CB29F3C0A56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53486" y="1382148"/>
            <a:ext cx="5164016" cy="4096369"/>
          </a:xfrm>
          <a:prstGeom prst="rect">
            <a:avLst/>
          </a:prstGeom>
        </p:spPr>
      </p:pic>
      <p:pic>
        <p:nvPicPr>
          <p:cNvPr id="13" name="Picture 12">
            <a:extLst>
              <a:ext uri="{FF2B5EF4-FFF2-40B4-BE49-F238E27FC236}">
                <a16:creationId xmlns:a16="http://schemas.microsoft.com/office/drawing/2014/main" id="{806B9EF8-F3C6-57C2-6A4C-D659EFC9D636}"/>
              </a:ext>
            </a:extLst>
          </p:cNvPr>
          <p:cNvPicPr>
            <a:picLocks noChangeAspect="1"/>
          </p:cNvPicPr>
          <p:nvPr/>
        </p:nvPicPr>
        <p:blipFill>
          <a:blip r:embed="rId4"/>
          <a:stretch>
            <a:fillRect/>
          </a:stretch>
        </p:blipFill>
        <p:spPr>
          <a:xfrm>
            <a:off x="6621209" y="1363282"/>
            <a:ext cx="4997978" cy="4816801"/>
          </a:xfrm>
          <a:prstGeom prst="rect">
            <a:avLst/>
          </a:prstGeom>
        </p:spPr>
      </p:pic>
    </p:spTree>
    <p:extLst>
      <p:ext uri="{BB962C8B-B14F-4D97-AF65-F5344CB8AC3E}">
        <p14:creationId xmlns:p14="http://schemas.microsoft.com/office/powerpoint/2010/main" val="2662850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6115A9-0FA9-7BAD-8BAD-34D5038886A9}"/>
              </a:ext>
            </a:extLst>
          </p:cNvPr>
          <p:cNvSpPr>
            <a:spLocks noGrp="1"/>
          </p:cNvSpPr>
          <p:nvPr>
            <p:ph type="title"/>
          </p:nvPr>
        </p:nvSpPr>
        <p:spPr/>
        <p:txBody>
          <a:bodyPr/>
          <a:lstStyle/>
          <a:p>
            <a:r>
              <a:rPr lang="en-AU" dirty="0"/>
              <a:t>R in government</a:t>
            </a:r>
          </a:p>
        </p:txBody>
      </p:sp>
      <p:pic>
        <p:nvPicPr>
          <p:cNvPr id="3" name="Picture 2">
            <a:extLst>
              <a:ext uri="{FF2B5EF4-FFF2-40B4-BE49-F238E27FC236}">
                <a16:creationId xmlns:a16="http://schemas.microsoft.com/office/drawing/2014/main" id="{BA2FE9FE-823E-C431-D4C6-FC0519D1DD16}"/>
              </a:ext>
            </a:extLst>
          </p:cNvPr>
          <p:cNvPicPr>
            <a:picLocks noChangeAspect="1"/>
          </p:cNvPicPr>
          <p:nvPr/>
        </p:nvPicPr>
        <p:blipFill>
          <a:blip r:embed="rId3"/>
          <a:stretch>
            <a:fillRect/>
          </a:stretch>
        </p:blipFill>
        <p:spPr>
          <a:xfrm>
            <a:off x="1742088" y="1364219"/>
            <a:ext cx="9209219" cy="4609119"/>
          </a:xfrm>
          <a:prstGeom prst="rect">
            <a:avLst/>
          </a:prstGeom>
        </p:spPr>
      </p:pic>
      <p:sp>
        <p:nvSpPr>
          <p:cNvPr id="4" name="TextBox 3">
            <a:extLst>
              <a:ext uri="{FF2B5EF4-FFF2-40B4-BE49-F238E27FC236}">
                <a16:creationId xmlns:a16="http://schemas.microsoft.com/office/drawing/2014/main" id="{134C3BE7-F722-DFA7-B469-B73FACE5763B}"/>
              </a:ext>
            </a:extLst>
          </p:cNvPr>
          <p:cNvSpPr txBox="1"/>
          <p:nvPr/>
        </p:nvSpPr>
        <p:spPr>
          <a:xfrm>
            <a:off x="930166" y="6132788"/>
            <a:ext cx="11261834" cy="369332"/>
          </a:xfrm>
          <a:prstGeom prst="rect">
            <a:avLst/>
          </a:prstGeom>
          <a:noFill/>
        </p:spPr>
        <p:txBody>
          <a:bodyPr wrap="square" rtlCol="0">
            <a:spAutoFit/>
          </a:bodyPr>
          <a:lstStyle/>
          <a:p>
            <a:r>
              <a:rPr lang="en-AU" dirty="0"/>
              <a:t>Vanuatu Bureau of Statistics: </a:t>
            </a:r>
            <a:r>
              <a:rPr lang="en-AU" dirty="0">
                <a:hlinkClick r:id="rId4"/>
              </a:rPr>
              <a:t>https://github.com/Vanuatu-National-Statistics-Office/vnso-RAP-tradeStats-materials</a:t>
            </a:r>
            <a:r>
              <a:rPr lang="en-AU" dirty="0"/>
              <a:t> </a:t>
            </a:r>
          </a:p>
        </p:txBody>
      </p:sp>
    </p:spTree>
    <p:extLst>
      <p:ext uri="{BB962C8B-B14F-4D97-AF65-F5344CB8AC3E}">
        <p14:creationId xmlns:p14="http://schemas.microsoft.com/office/powerpoint/2010/main" val="37076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6115A9-0FA9-7BAD-8BAD-34D5038886A9}"/>
              </a:ext>
            </a:extLst>
          </p:cNvPr>
          <p:cNvSpPr>
            <a:spLocks noGrp="1"/>
          </p:cNvSpPr>
          <p:nvPr>
            <p:ph type="title"/>
          </p:nvPr>
        </p:nvSpPr>
        <p:spPr/>
        <p:txBody>
          <a:bodyPr/>
          <a:lstStyle/>
          <a:p>
            <a:r>
              <a:rPr lang="en-AU" dirty="0"/>
              <a:t>R in government</a:t>
            </a:r>
          </a:p>
        </p:txBody>
      </p:sp>
      <p:pic>
        <p:nvPicPr>
          <p:cNvPr id="6" name="Picture 5">
            <a:extLst>
              <a:ext uri="{FF2B5EF4-FFF2-40B4-BE49-F238E27FC236}">
                <a16:creationId xmlns:a16="http://schemas.microsoft.com/office/drawing/2014/main" id="{14C6A3A4-4B1E-DE14-2FB1-05238C770941}"/>
              </a:ext>
            </a:extLst>
          </p:cNvPr>
          <p:cNvPicPr>
            <a:picLocks noChangeAspect="1"/>
          </p:cNvPicPr>
          <p:nvPr/>
        </p:nvPicPr>
        <p:blipFill>
          <a:blip r:embed="rId2"/>
          <a:stretch>
            <a:fillRect/>
          </a:stretch>
        </p:blipFill>
        <p:spPr>
          <a:xfrm>
            <a:off x="856841" y="1227565"/>
            <a:ext cx="8221222" cy="2553056"/>
          </a:xfrm>
          <a:prstGeom prst="rect">
            <a:avLst/>
          </a:prstGeom>
        </p:spPr>
      </p:pic>
      <p:pic>
        <p:nvPicPr>
          <p:cNvPr id="9" name="Picture 8">
            <a:extLst>
              <a:ext uri="{FF2B5EF4-FFF2-40B4-BE49-F238E27FC236}">
                <a16:creationId xmlns:a16="http://schemas.microsoft.com/office/drawing/2014/main" id="{EC642626-B03B-3E44-717A-30880D17C850}"/>
              </a:ext>
            </a:extLst>
          </p:cNvPr>
          <p:cNvPicPr>
            <a:picLocks noChangeAspect="1"/>
          </p:cNvPicPr>
          <p:nvPr/>
        </p:nvPicPr>
        <p:blipFill>
          <a:blip r:embed="rId3"/>
          <a:stretch>
            <a:fillRect/>
          </a:stretch>
        </p:blipFill>
        <p:spPr>
          <a:xfrm>
            <a:off x="4766528" y="3780621"/>
            <a:ext cx="7425472" cy="3004726"/>
          </a:xfrm>
          <a:prstGeom prst="rect">
            <a:avLst/>
          </a:prstGeom>
        </p:spPr>
      </p:pic>
    </p:spTree>
    <p:extLst>
      <p:ext uri="{BB962C8B-B14F-4D97-AF65-F5344CB8AC3E}">
        <p14:creationId xmlns:p14="http://schemas.microsoft.com/office/powerpoint/2010/main" val="116069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6115A9-0FA9-7BAD-8BAD-34D5038886A9}"/>
              </a:ext>
            </a:extLst>
          </p:cNvPr>
          <p:cNvSpPr>
            <a:spLocks noGrp="1"/>
          </p:cNvSpPr>
          <p:nvPr>
            <p:ph type="title"/>
          </p:nvPr>
        </p:nvSpPr>
        <p:spPr/>
        <p:txBody>
          <a:bodyPr/>
          <a:lstStyle/>
          <a:p>
            <a:r>
              <a:rPr lang="en-AU" dirty="0"/>
              <a:t>R in government</a:t>
            </a:r>
          </a:p>
        </p:txBody>
      </p:sp>
      <p:sp>
        <p:nvSpPr>
          <p:cNvPr id="8" name="TextBox 7">
            <a:extLst>
              <a:ext uri="{FF2B5EF4-FFF2-40B4-BE49-F238E27FC236}">
                <a16:creationId xmlns:a16="http://schemas.microsoft.com/office/drawing/2014/main" id="{80930F79-8379-E5C9-B31C-C1B02522BC24}"/>
              </a:ext>
            </a:extLst>
          </p:cNvPr>
          <p:cNvSpPr txBox="1"/>
          <p:nvPr/>
        </p:nvSpPr>
        <p:spPr>
          <a:xfrm>
            <a:off x="5659821" y="6203731"/>
            <a:ext cx="6156434" cy="369332"/>
          </a:xfrm>
          <a:prstGeom prst="rect">
            <a:avLst/>
          </a:prstGeom>
          <a:noFill/>
        </p:spPr>
        <p:txBody>
          <a:bodyPr wrap="square" rtlCol="0">
            <a:spAutoFit/>
          </a:bodyPr>
          <a:lstStyle/>
          <a:p>
            <a:r>
              <a:rPr lang="en-AU" dirty="0">
                <a:solidFill>
                  <a:schemeClr val="bg1">
                    <a:lumMod val="75000"/>
                  </a:schemeClr>
                </a:solidFill>
              </a:rPr>
              <a:t>Full talk at </a:t>
            </a:r>
            <a:r>
              <a:rPr lang="en-AU" dirty="0">
                <a:solidFill>
                  <a:schemeClr val="bg1">
                    <a:lumMod val="75000"/>
                  </a:schemeClr>
                </a:solidFill>
                <a:hlinkClick r:id="rId3">
                  <a:extLst>
                    <a:ext uri="{A12FA001-AC4F-418D-AE19-62706E023703}">
                      <ahyp:hlinkClr xmlns:ahyp="http://schemas.microsoft.com/office/drawing/2018/hyperlinkcolor" val="tx"/>
                    </a:ext>
                  </a:extLst>
                </a:hlinkClick>
              </a:rPr>
              <a:t>https://www.youtube.com/watch?v=WqqDXWP7YJ8</a:t>
            </a:r>
            <a:r>
              <a:rPr lang="en-AU" dirty="0">
                <a:solidFill>
                  <a:schemeClr val="bg1">
                    <a:lumMod val="75000"/>
                  </a:schemeClr>
                </a:solidFill>
              </a:rPr>
              <a:t> </a:t>
            </a:r>
          </a:p>
        </p:txBody>
      </p:sp>
      <p:sp>
        <p:nvSpPr>
          <p:cNvPr id="3" name="Content Placeholder 2">
            <a:extLst>
              <a:ext uri="{FF2B5EF4-FFF2-40B4-BE49-F238E27FC236}">
                <a16:creationId xmlns:a16="http://schemas.microsoft.com/office/drawing/2014/main" id="{150681D6-5F75-B17E-BCD2-5A32829C5E89}"/>
              </a:ext>
            </a:extLst>
          </p:cNvPr>
          <p:cNvSpPr>
            <a:spLocks noGrp="1"/>
          </p:cNvSpPr>
          <p:nvPr>
            <p:ph idx="1"/>
          </p:nvPr>
        </p:nvSpPr>
        <p:spPr/>
        <p:txBody>
          <a:bodyPr/>
          <a:lstStyle/>
          <a:p>
            <a:endParaRPr lang="en-AU" dirty="0"/>
          </a:p>
        </p:txBody>
      </p:sp>
      <p:pic>
        <p:nvPicPr>
          <p:cNvPr id="6" name="Picture 5">
            <a:extLst>
              <a:ext uri="{FF2B5EF4-FFF2-40B4-BE49-F238E27FC236}">
                <a16:creationId xmlns:a16="http://schemas.microsoft.com/office/drawing/2014/main" id="{2D155360-861C-AB2D-117E-1D7E69DBD18E}"/>
              </a:ext>
            </a:extLst>
          </p:cNvPr>
          <p:cNvPicPr>
            <a:picLocks noChangeAspect="1"/>
          </p:cNvPicPr>
          <p:nvPr/>
        </p:nvPicPr>
        <p:blipFill>
          <a:blip r:embed="rId4"/>
          <a:stretch>
            <a:fillRect/>
          </a:stretch>
        </p:blipFill>
        <p:spPr>
          <a:xfrm>
            <a:off x="3104732" y="1571366"/>
            <a:ext cx="5982535" cy="3715268"/>
          </a:xfrm>
          <a:prstGeom prst="rect">
            <a:avLst/>
          </a:prstGeom>
        </p:spPr>
      </p:pic>
    </p:spTree>
    <p:extLst>
      <p:ext uri="{BB962C8B-B14F-4D97-AF65-F5344CB8AC3E}">
        <p14:creationId xmlns:p14="http://schemas.microsoft.com/office/powerpoint/2010/main" val="489711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7B41A2-B232-E88E-60FF-2A017EE70308}"/>
              </a:ext>
            </a:extLst>
          </p:cNvPr>
          <p:cNvSpPr>
            <a:spLocks noGrp="1"/>
          </p:cNvSpPr>
          <p:nvPr>
            <p:ph idx="1"/>
          </p:nvPr>
        </p:nvSpPr>
        <p:spPr/>
        <p:txBody>
          <a:bodyPr/>
          <a:lstStyle/>
          <a:p>
            <a:pPr marL="514350" indent="-514350">
              <a:buFont typeface="+mj-lt"/>
              <a:buAutoNum type="arabicPeriod"/>
            </a:pPr>
            <a:r>
              <a:rPr lang="en-US" dirty="0"/>
              <a:t>Analytics in government is often a mess</a:t>
            </a:r>
          </a:p>
          <a:p>
            <a:pPr marL="514350" indent="-514350">
              <a:buFont typeface="+mj-lt"/>
              <a:buAutoNum type="arabicPeriod"/>
            </a:pPr>
            <a:r>
              <a:rPr lang="en-US" dirty="0"/>
              <a:t>R is a great tool but it doesn’t solve everything by itself</a:t>
            </a:r>
          </a:p>
          <a:p>
            <a:pPr marL="514350" indent="-514350">
              <a:buFont typeface="+mj-lt"/>
              <a:buAutoNum type="arabicPeriod"/>
            </a:pPr>
            <a:r>
              <a:rPr lang="en-US" dirty="0"/>
              <a:t>Change is hard but possible</a:t>
            </a:r>
          </a:p>
        </p:txBody>
      </p:sp>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Sneaky spoiler</a:t>
            </a:r>
          </a:p>
        </p:txBody>
      </p:sp>
    </p:spTree>
    <p:extLst>
      <p:ext uri="{BB962C8B-B14F-4D97-AF65-F5344CB8AC3E}">
        <p14:creationId xmlns:p14="http://schemas.microsoft.com/office/powerpoint/2010/main" val="35017155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6115A9-0FA9-7BAD-8BAD-34D5038886A9}"/>
              </a:ext>
            </a:extLst>
          </p:cNvPr>
          <p:cNvSpPr>
            <a:spLocks noGrp="1"/>
          </p:cNvSpPr>
          <p:nvPr>
            <p:ph type="title"/>
          </p:nvPr>
        </p:nvSpPr>
        <p:spPr/>
        <p:txBody>
          <a:bodyPr/>
          <a:lstStyle/>
          <a:p>
            <a:r>
              <a:rPr lang="en-AU" dirty="0"/>
              <a:t>R in government</a:t>
            </a:r>
          </a:p>
        </p:txBody>
      </p:sp>
      <p:pic>
        <p:nvPicPr>
          <p:cNvPr id="3" name="Picture 2">
            <a:extLst>
              <a:ext uri="{FF2B5EF4-FFF2-40B4-BE49-F238E27FC236}">
                <a16:creationId xmlns:a16="http://schemas.microsoft.com/office/drawing/2014/main" id="{C6FC0C23-02A3-955F-68EF-F0FE4A4ABF6D}"/>
              </a:ext>
            </a:extLst>
          </p:cNvPr>
          <p:cNvPicPr>
            <a:picLocks noChangeAspect="1"/>
          </p:cNvPicPr>
          <p:nvPr/>
        </p:nvPicPr>
        <p:blipFill>
          <a:blip r:embed="rId3"/>
          <a:stretch>
            <a:fillRect/>
          </a:stretch>
        </p:blipFill>
        <p:spPr>
          <a:xfrm>
            <a:off x="907932" y="1382148"/>
            <a:ext cx="10258443" cy="5338150"/>
          </a:xfrm>
          <a:prstGeom prst="rect">
            <a:avLst/>
          </a:prstGeom>
        </p:spPr>
      </p:pic>
    </p:spTree>
    <p:extLst>
      <p:ext uri="{BB962C8B-B14F-4D97-AF65-F5344CB8AC3E}">
        <p14:creationId xmlns:p14="http://schemas.microsoft.com/office/powerpoint/2010/main" val="116334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8E7DAA-5B42-5208-8E19-12D123053016}"/>
              </a:ext>
            </a:extLst>
          </p:cNvPr>
          <p:cNvSpPr>
            <a:spLocks noGrp="1"/>
          </p:cNvSpPr>
          <p:nvPr>
            <p:ph idx="1"/>
          </p:nvPr>
        </p:nvSpPr>
        <p:spPr/>
        <p:txBody>
          <a:bodyPr>
            <a:normAutofit fontScale="92500"/>
          </a:bodyPr>
          <a:lstStyle/>
          <a:p>
            <a:pPr marL="0" indent="0">
              <a:buNone/>
            </a:pPr>
            <a:r>
              <a:rPr lang="en-AU" dirty="0"/>
              <a:t>Once we have a great tool for data manipulation, analysis and visualisation…</a:t>
            </a:r>
          </a:p>
          <a:p>
            <a:pPr marL="0" indent="0">
              <a:buNone/>
            </a:pPr>
            <a:r>
              <a:rPr lang="en-AU" dirty="0"/>
              <a:t>… it draws attention to other problems</a:t>
            </a:r>
          </a:p>
          <a:p>
            <a:pPr marL="0" indent="0">
              <a:buNone/>
            </a:pPr>
            <a:r>
              <a:rPr lang="en-AU" dirty="0">
                <a:solidFill>
                  <a:srgbClr val="00B0CA"/>
                </a:solidFill>
              </a:rPr>
              <a:t>Typically, these include:</a:t>
            </a:r>
          </a:p>
          <a:p>
            <a:r>
              <a:rPr lang="en-AU" dirty="0">
                <a:solidFill>
                  <a:srgbClr val="00B0CA"/>
                </a:solidFill>
              </a:rPr>
              <a:t>Data pipelines and management</a:t>
            </a:r>
          </a:p>
          <a:p>
            <a:r>
              <a:rPr lang="en-AU" dirty="0">
                <a:solidFill>
                  <a:srgbClr val="00B0CA"/>
                </a:solidFill>
              </a:rPr>
              <a:t>Data access and control</a:t>
            </a:r>
          </a:p>
          <a:p>
            <a:r>
              <a:rPr lang="en-AU" dirty="0">
                <a:solidFill>
                  <a:srgbClr val="00B0CA"/>
                </a:solidFill>
              </a:rPr>
              <a:t>Quality control</a:t>
            </a:r>
          </a:p>
          <a:p>
            <a:r>
              <a:rPr lang="en-AU" dirty="0">
                <a:solidFill>
                  <a:srgbClr val="00B0CA"/>
                </a:solidFill>
              </a:rPr>
              <a:t>Teamwork</a:t>
            </a:r>
          </a:p>
          <a:p>
            <a:r>
              <a:rPr lang="en-AU" dirty="0">
                <a:solidFill>
                  <a:srgbClr val="00B0CA"/>
                </a:solidFill>
              </a:rPr>
              <a:t>Statistical inference</a:t>
            </a:r>
          </a:p>
          <a:p>
            <a:r>
              <a:rPr lang="en-AU" dirty="0">
                <a:solidFill>
                  <a:srgbClr val="00B0CA"/>
                </a:solidFill>
              </a:rPr>
              <a:t>Statistical literacy and unclear needs of end users</a:t>
            </a:r>
          </a:p>
        </p:txBody>
      </p:sp>
      <p:sp>
        <p:nvSpPr>
          <p:cNvPr id="3" name="Title 2">
            <a:extLst>
              <a:ext uri="{FF2B5EF4-FFF2-40B4-BE49-F238E27FC236}">
                <a16:creationId xmlns:a16="http://schemas.microsoft.com/office/drawing/2014/main" id="{F0200302-4DCF-9DA8-79FD-D0865A7F7869}"/>
              </a:ext>
            </a:extLst>
          </p:cNvPr>
          <p:cNvSpPr>
            <a:spLocks noGrp="1"/>
          </p:cNvSpPr>
          <p:nvPr>
            <p:ph type="title"/>
          </p:nvPr>
        </p:nvSpPr>
        <p:spPr/>
        <p:txBody>
          <a:bodyPr/>
          <a:lstStyle/>
          <a:p>
            <a:r>
              <a:rPr lang="en-AU" dirty="0"/>
              <a:t>The problem is…</a:t>
            </a:r>
          </a:p>
        </p:txBody>
      </p:sp>
    </p:spTree>
    <p:extLst>
      <p:ext uri="{BB962C8B-B14F-4D97-AF65-F5344CB8AC3E}">
        <p14:creationId xmlns:p14="http://schemas.microsoft.com/office/powerpoint/2010/main" val="147633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AA2AE3-5F6F-F3C1-1087-F0C60C2218EC}"/>
              </a:ext>
            </a:extLst>
          </p:cNvPr>
          <p:cNvSpPr>
            <a:spLocks noGrp="1"/>
          </p:cNvSpPr>
          <p:nvPr>
            <p:ph idx="1"/>
          </p:nvPr>
        </p:nvSpPr>
        <p:spPr/>
        <p:txBody>
          <a:bodyPr/>
          <a:lstStyle/>
          <a:p>
            <a:pPr marL="514350" indent="-514350">
              <a:buFont typeface="+mj-lt"/>
              <a:buAutoNum type="arabicPeriod"/>
            </a:pPr>
            <a:r>
              <a:rPr lang="en-AU" dirty="0"/>
              <a:t>Databases</a:t>
            </a:r>
          </a:p>
          <a:p>
            <a:pPr lvl="1"/>
            <a:r>
              <a:rPr lang="en-AU" dirty="0"/>
              <a:t>Solid and robust for the whole organisation, with traditional IT management</a:t>
            </a:r>
          </a:p>
          <a:p>
            <a:pPr lvl="1"/>
            <a:r>
              <a:rPr lang="en-AU" dirty="0"/>
              <a:t>Quick and flexible spin-ups for the analytics team</a:t>
            </a:r>
          </a:p>
          <a:p>
            <a:pPr marL="514350" indent="-514350">
              <a:buFont typeface="+mj-lt"/>
              <a:buAutoNum type="arabicPeriod"/>
            </a:pPr>
            <a:r>
              <a:rPr lang="en-AU" dirty="0"/>
              <a:t>Git</a:t>
            </a:r>
          </a:p>
          <a:p>
            <a:pPr marL="514350" indent="-514350">
              <a:buFont typeface="+mj-lt"/>
              <a:buAutoNum type="arabicPeriod"/>
            </a:pPr>
            <a:r>
              <a:rPr lang="en-AU" dirty="0"/>
              <a:t>Peer review</a:t>
            </a:r>
          </a:p>
          <a:p>
            <a:pPr marL="514350" indent="-514350">
              <a:buFont typeface="+mj-lt"/>
              <a:buAutoNum type="arabicPeriod"/>
            </a:pPr>
            <a:r>
              <a:rPr lang="en-AU" dirty="0"/>
              <a:t>Reproducibility as a fundamental principle</a:t>
            </a:r>
          </a:p>
          <a:p>
            <a:pPr marL="514350" indent="-514350">
              <a:buFont typeface="+mj-lt"/>
              <a:buAutoNum type="arabicPeriod"/>
            </a:pPr>
            <a:r>
              <a:rPr lang="en-AU" dirty="0"/>
              <a:t>Improve data governance</a:t>
            </a:r>
          </a:p>
          <a:p>
            <a:pPr marL="514350" indent="-514350">
              <a:buFont typeface="+mj-lt"/>
              <a:buAutoNum type="arabicPeriod"/>
            </a:pPr>
            <a:r>
              <a:rPr lang="en-AU" dirty="0"/>
              <a:t>Connect better with policy and program clients</a:t>
            </a:r>
          </a:p>
        </p:txBody>
      </p:sp>
      <p:sp>
        <p:nvSpPr>
          <p:cNvPr id="3" name="Title 2">
            <a:extLst>
              <a:ext uri="{FF2B5EF4-FFF2-40B4-BE49-F238E27FC236}">
                <a16:creationId xmlns:a16="http://schemas.microsoft.com/office/drawing/2014/main" id="{A4FA84DA-60F2-2D6A-D20D-3572D40F53D4}"/>
              </a:ext>
            </a:extLst>
          </p:cNvPr>
          <p:cNvSpPr>
            <a:spLocks noGrp="1"/>
          </p:cNvSpPr>
          <p:nvPr>
            <p:ph type="title"/>
          </p:nvPr>
        </p:nvSpPr>
        <p:spPr/>
        <p:txBody>
          <a:bodyPr/>
          <a:lstStyle/>
          <a:p>
            <a:r>
              <a:rPr lang="en-AU" dirty="0"/>
              <a:t>But there is a solution</a:t>
            </a:r>
          </a:p>
        </p:txBody>
      </p:sp>
    </p:spTree>
    <p:extLst>
      <p:ext uri="{BB962C8B-B14F-4D97-AF65-F5344CB8AC3E}">
        <p14:creationId xmlns:p14="http://schemas.microsoft.com/office/powerpoint/2010/main" val="35406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3AFB176-BFD0-D292-64E2-D695594A2806}"/>
              </a:ext>
            </a:extLst>
          </p:cNvPr>
          <p:cNvSpPr>
            <a:spLocks noGrp="1" noRot="1" noMove="1" noResize="1" noEditPoints="1" noAdjustHandles="1" noChangeArrowheads="1" noChangeShapeType="1"/>
          </p:cNvSpPr>
          <p:nvPr/>
        </p:nvSpPr>
        <p:spPr>
          <a:xfrm>
            <a:off x="1025624" y="1242934"/>
            <a:ext cx="10673123" cy="5481957"/>
          </a:xfrm>
          <a:prstGeom prst="rect">
            <a:avLst/>
          </a:prstGeom>
          <a:solidFill>
            <a:srgbClr val="DEF3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6" name="Straight Arrow Connector 75">
            <a:extLst>
              <a:ext uri="{FF2B5EF4-FFF2-40B4-BE49-F238E27FC236}">
                <a16:creationId xmlns:a16="http://schemas.microsoft.com/office/drawing/2014/main" id="{9C1987D3-96C6-5AE1-A6FC-78CE4833DBC5}"/>
              </a:ext>
            </a:extLst>
          </p:cNvPr>
          <p:cNvCxnSpPr/>
          <p:nvPr/>
        </p:nvCxnSpPr>
        <p:spPr>
          <a:xfrm>
            <a:off x="1284911" y="1661150"/>
            <a:ext cx="10195328" cy="0"/>
          </a:xfrm>
          <a:prstGeom prst="straightConnector1">
            <a:avLst/>
          </a:prstGeom>
          <a:ln w="19050" cap="flat" cmpd="sng" algn="ctr">
            <a:solidFill>
              <a:schemeClr val="dk1"/>
            </a:solidFill>
            <a:prstDash val="dash"/>
            <a:round/>
            <a:headEnd type="triangle" w="med" len="med"/>
            <a:tailEnd type="triangle" w="med" len="med"/>
          </a:ln>
        </p:spPr>
        <p:style>
          <a:lnRef idx="0">
            <a:scrgbClr r="0" g="0" b="0"/>
          </a:lnRef>
          <a:fillRef idx="0">
            <a:scrgbClr r="0" g="0" b="0"/>
          </a:fillRef>
          <a:effectRef idx="0">
            <a:scrgbClr r="0" g="0" b="0"/>
          </a:effectRef>
          <a:fontRef idx="minor">
            <a:schemeClr val="tx1"/>
          </a:fontRef>
        </p:style>
      </p:cxnSp>
      <p:sp>
        <p:nvSpPr>
          <p:cNvPr id="3" name="Title 2">
            <a:extLst>
              <a:ext uri="{FF2B5EF4-FFF2-40B4-BE49-F238E27FC236}">
                <a16:creationId xmlns:a16="http://schemas.microsoft.com/office/drawing/2014/main" id="{6433A985-9EDD-1705-5020-C7AD976BE475}"/>
              </a:ext>
            </a:extLst>
          </p:cNvPr>
          <p:cNvSpPr>
            <a:spLocks noGrp="1"/>
          </p:cNvSpPr>
          <p:nvPr>
            <p:ph type="title"/>
          </p:nvPr>
        </p:nvSpPr>
        <p:spPr/>
        <p:txBody>
          <a:bodyPr/>
          <a:lstStyle/>
          <a:p>
            <a:r>
              <a:rPr lang="en-AU" dirty="0"/>
              <a:t>“Git, peer review, tests, and toil”</a:t>
            </a:r>
          </a:p>
        </p:txBody>
      </p:sp>
      <p:sp>
        <p:nvSpPr>
          <p:cNvPr id="16" name="Rectangle 15">
            <a:extLst>
              <a:ext uri="{FF2B5EF4-FFF2-40B4-BE49-F238E27FC236}">
                <a16:creationId xmlns:a16="http://schemas.microsoft.com/office/drawing/2014/main" id="{66B42C00-6C75-D18E-A1AB-95E5329DAC57}"/>
              </a:ext>
            </a:extLst>
          </p:cNvPr>
          <p:cNvSpPr>
            <a:spLocks/>
          </p:cNvSpPr>
          <p:nvPr/>
        </p:nvSpPr>
        <p:spPr>
          <a:xfrm>
            <a:off x="3947296" y="4229583"/>
            <a:ext cx="1886673" cy="16504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a:extLst>
              <a:ext uri="{FF2B5EF4-FFF2-40B4-BE49-F238E27FC236}">
                <a16:creationId xmlns:a16="http://schemas.microsoft.com/office/drawing/2014/main" id="{852B7A6A-1FA8-4EFA-7E4D-4141B3289483}"/>
              </a:ext>
            </a:extLst>
          </p:cNvPr>
          <p:cNvSpPr txBox="1">
            <a:spLocks/>
          </p:cNvSpPr>
          <p:nvPr/>
        </p:nvSpPr>
        <p:spPr>
          <a:xfrm>
            <a:off x="3947296" y="4287456"/>
            <a:ext cx="1886673" cy="923330"/>
          </a:xfrm>
          <a:prstGeom prst="rect">
            <a:avLst/>
          </a:prstGeom>
          <a:noFill/>
        </p:spPr>
        <p:txBody>
          <a:bodyPr wrap="square" rtlCol="0">
            <a:spAutoFit/>
          </a:bodyPr>
          <a:lstStyle/>
          <a:p>
            <a:pPr algn="ctr"/>
            <a:r>
              <a:rPr lang="en-AU" b="1" dirty="0">
                <a:solidFill>
                  <a:schemeClr val="tx2"/>
                </a:solidFill>
              </a:rPr>
              <a:t>Labour-intensive clean, join, filter, impute, reshape</a:t>
            </a:r>
          </a:p>
        </p:txBody>
      </p:sp>
      <p:pic>
        <p:nvPicPr>
          <p:cNvPr id="27" name="Picture 26" descr="A blue and grey logo&#10;&#10;Description automatically generated">
            <a:extLst>
              <a:ext uri="{FF2B5EF4-FFF2-40B4-BE49-F238E27FC236}">
                <a16:creationId xmlns:a16="http://schemas.microsoft.com/office/drawing/2014/main" id="{8BA733F4-9A1F-14E5-C2AF-2A0A72747FD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574423" y="5239040"/>
            <a:ext cx="611368" cy="475076"/>
          </a:xfrm>
          <a:prstGeom prst="rect">
            <a:avLst/>
          </a:prstGeom>
        </p:spPr>
      </p:pic>
      <p:grpSp>
        <p:nvGrpSpPr>
          <p:cNvPr id="41" name="Group 40">
            <a:extLst>
              <a:ext uri="{FF2B5EF4-FFF2-40B4-BE49-F238E27FC236}">
                <a16:creationId xmlns:a16="http://schemas.microsoft.com/office/drawing/2014/main" id="{401BE6B0-82D6-6D25-0965-7BDB502C6A8F}"/>
              </a:ext>
            </a:extLst>
          </p:cNvPr>
          <p:cNvGrpSpPr>
            <a:grpSpLocks noGrp="1" noUngrp="1" noRot="1" noMove="1" noResize="1"/>
          </p:cNvGrpSpPr>
          <p:nvPr/>
        </p:nvGrpSpPr>
        <p:grpSpPr>
          <a:xfrm>
            <a:off x="1345896" y="4229583"/>
            <a:ext cx="1886673" cy="1650419"/>
            <a:chOff x="1797311" y="3454078"/>
            <a:chExt cx="1886673" cy="1650419"/>
          </a:xfrm>
        </p:grpSpPr>
        <p:sp>
          <p:nvSpPr>
            <p:cNvPr id="12" name="Rectangle 11">
              <a:extLst>
                <a:ext uri="{FF2B5EF4-FFF2-40B4-BE49-F238E27FC236}">
                  <a16:creationId xmlns:a16="http://schemas.microsoft.com/office/drawing/2014/main" id="{77464852-D55E-D422-284C-C209C96EE9E7}"/>
                </a:ext>
              </a:extLst>
            </p:cNvPr>
            <p:cNvSpPr>
              <a:spLocks noGrp="1" noRot="1" noMove="1" noResize="1" noEditPoints="1" noAdjustHandles="1" noChangeArrowheads="1" noChangeShapeType="1"/>
            </p:cNvSpPr>
            <p:nvPr/>
          </p:nvSpPr>
          <p:spPr>
            <a:xfrm>
              <a:off x="1797311" y="3454078"/>
              <a:ext cx="1886673" cy="16504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13EEC6DF-BCB8-ED2C-5D5F-D313D08E0DDD}"/>
                </a:ext>
              </a:extLst>
            </p:cNvPr>
            <p:cNvSpPr txBox="1">
              <a:spLocks noGrp="1" noRot="1" noMove="1" noResize="1" noEditPoints="1" noAdjustHandles="1" noChangeArrowheads="1" noChangeShapeType="1"/>
            </p:cNvSpPr>
            <p:nvPr/>
          </p:nvSpPr>
          <p:spPr>
            <a:xfrm>
              <a:off x="1797311" y="3511951"/>
              <a:ext cx="1886673" cy="369332"/>
            </a:xfrm>
            <a:prstGeom prst="rect">
              <a:avLst/>
            </a:prstGeom>
            <a:noFill/>
          </p:spPr>
          <p:txBody>
            <a:bodyPr wrap="square" rtlCol="0">
              <a:spAutoFit/>
            </a:bodyPr>
            <a:lstStyle/>
            <a:p>
              <a:pPr algn="ctr"/>
              <a:r>
                <a:rPr lang="en-AU" b="1" dirty="0">
                  <a:solidFill>
                    <a:schemeClr val="tx2"/>
                  </a:solidFill>
                </a:rPr>
                <a:t>Data warehouse</a:t>
              </a:r>
            </a:p>
          </p:txBody>
        </p:sp>
        <p:pic>
          <p:nvPicPr>
            <p:cNvPr id="31" name="Graphic 30">
              <a:extLst>
                <a:ext uri="{FF2B5EF4-FFF2-40B4-BE49-F238E27FC236}">
                  <a16:creationId xmlns:a16="http://schemas.microsoft.com/office/drawing/2014/main" id="{7C93ADBC-A64E-883B-2F76-20CE6A1FC23E}"/>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2331312" y="3960801"/>
              <a:ext cx="1017128" cy="1062671"/>
            </a:xfrm>
            <a:prstGeom prst="rect">
              <a:avLst/>
            </a:prstGeom>
          </p:spPr>
        </p:pic>
      </p:grpSp>
      <p:grpSp>
        <p:nvGrpSpPr>
          <p:cNvPr id="39" name="Group 38">
            <a:extLst>
              <a:ext uri="{FF2B5EF4-FFF2-40B4-BE49-F238E27FC236}">
                <a16:creationId xmlns:a16="http://schemas.microsoft.com/office/drawing/2014/main" id="{FAD88249-29FE-E3FC-5FEC-25E17D011AD3}"/>
              </a:ext>
            </a:extLst>
          </p:cNvPr>
          <p:cNvGrpSpPr>
            <a:grpSpLocks noGrp="1" noUngrp="1" noRot="1" noMove="1" noResize="1"/>
          </p:cNvGrpSpPr>
          <p:nvPr/>
        </p:nvGrpSpPr>
        <p:grpSpPr>
          <a:xfrm>
            <a:off x="6548695" y="4229583"/>
            <a:ext cx="1886673" cy="1650419"/>
            <a:chOff x="7000110" y="3524709"/>
            <a:chExt cx="1886673" cy="1650419"/>
          </a:xfrm>
        </p:grpSpPr>
        <p:sp>
          <p:nvSpPr>
            <p:cNvPr id="20" name="Rectangle 19">
              <a:extLst>
                <a:ext uri="{FF2B5EF4-FFF2-40B4-BE49-F238E27FC236}">
                  <a16:creationId xmlns:a16="http://schemas.microsoft.com/office/drawing/2014/main" id="{E64B8748-F056-1EF6-2870-04F710E74337}"/>
                </a:ext>
              </a:extLst>
            </p:cNvPr>
            <p:cNvSpPr>
              <a:spLocks noGrp="1" noRot="1" noMove="1" noResize="1" noEditPoints="1" noAdjustHandles="1" noChangeArrowheads="1" noChangeShapeType="1"/>
            </p:cNvSpPr>
            <p:nvPr/>
          </p:nvSpPr>
          <p:spPr>
            <a:xfrm>
              <a:off x="7000110" y="3524709"/>
              <a:ext cx="1886673" cy="16504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a:extLst>
                <a:ext uri="{FF2B5EF4-FFF2-40B4-BE49-F238E27FC236}">
                  <a16:creationId xmlns:a16="http://schemas.microsoft.com/office/drawing/2014/main" id="{216F39EB-AF0E-FE55-3DD8-6967A1819D01}"/>
                </a:ext>
              </a:extLst>
            </p:cNvPr>
            <p:cNvSpPr txBox="1">
              <a:spLocks noGrp="1" noRot="1" noMove="1" noResize="1" noEditPoints="1" noAdjustHandles="1" noChangeArrowheads="1" noChangeShapeType="1"/>
            </p:cNvSpPr>
            <p:nvPr/>
          </p:nvSpPr>
          <p:spPr>
            <a:xfrm>
              <a:off x="7000110" y="3582582"/>
              <a:ext cx="1886673" cy="369332"/>
            </a:xfrm>
            <a:prstGeom prst="rect">
              <a:avLst/>
            </a:prstGeom>
            <a:noFill/>
          </p:spPr>
          <p:txBody>
            <a:bodyPr wrap="square" rtlCol="0">
              <a:spAutoFit/>
            </a:bodyPr>
            <a:lstStyle/>
            <a:p>
              <a:pPr algn="ctr"/>
              <a:r>
                <a:rPr lang="en-AU" b="1" dirty="0">
                  <a:solidFill>
                    <a:schemeClr val="tx2"/>
                  </a:solidFill>
                </a:rPr>
                <a:t>Project database</a:t>
              </a:r>
            </a:p>
          </p:txBody>
        </p:sp>
        <p:pic>
          <p:nvPicPr>
            <p:cNvPr id="32" name="Graphic 31">
              <a:extLst>
                <a:ext uri="{FF2B5EF4-FFF2-40B4-BE49-F238E27FC236}">
                  <a16:creationId xmlns:a16="http://schemas.microsoft.com/office/drawing/2014/main" id="{B7D01177-E1BD-61AC-03CD-F5280082D23A}"/>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7657083" y="4056087"/>
              <a:ext cx="844108" cy="881904"/>
            </a:xfrm>
            <a:prstGeom prst="rect">
              <a:avLst/>
            </a:prstGeom>
          </p:spPr>
        </p:pic>
      </p:grpSp>
      <p:grpSp>
        <p:nvGrpSpPr>
          <p:cNvPr id="45" name="Group 44">
            <a:extLst>
              <a:ext uri="{FF2B5EF4-FFF2-40B4-BE49-F238E27FC236}">
                <a16:creationId xmlns:a16="http://schemas.microsoft.com/office/drawing/2014/main" id="{6E4DA134-669B-5FE3-9B3D-C079570709F9}"/>
              </a:ext>
            </a:extLst>
          </p:cNvPr>
          <p:cNvGrpSpPr>
            <a:grpSpLocks noGrp="1" noUngrp="1" noRot="1" noMove="1" noResize="1"/>
          </p:cNvGrpSpPr>
          <p:nvPr/>
        </p:nvGrpSpPr>
        <p:grpSpPr>
          <a:xfrm>
            <a:off x="3947296" y="2174587"/>
            <a:ext cx="1886673" cy="1650419"/>
            <a:chOff x="4345671" y="1440706"/>
            <a:chExt cx="1886673" cy="1650419"/>
          </a:xfrm>
        </p:grpSpPr>
        <p:sp>
          <p:nvSpPr>
            <p:cNvPr id="18" name="Rectangle 17">
              <a:extLst>
                <a:ext uri="{FF2B5EF4-FFF2-40B4-BE49-F238E27FC236}">
                  <a16:creationId xmlns:a16="http://schemas.microsoft.com/office/drawing/2014/main" id="{F30C966C-6D89-E6B3-81A3-065852E79971}"/>
                </a:ext>
              </a:extLst>
            </p:cNvPr>
            <p:cNvSpPr>
              <a:spLocks noGrp="1" noRot="1" noMove="1" noResize="1" noEditPoints="1" noAdjustHandles="1" noChangeArrowheads="1" noChangeShapeType="1"/>
            </p:cNvSpPr>
            <p:nvPr/>
          </p:nvSpPr>
          <p:spPr>
            <a:xfrm>
              <a:off x="4345671" y="1440706"/>
              <a:ext cx="1886673" cy="16504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TextBox 18">
              <a:extLst>
                <a:ext uri="{FF2B5EF4-FFF2-40B4-BE49-F238E27FC236}">
                  <a16:creationId xmlns:a16="http://schemas.microsoft.com/office/drawing/2014/main" id="{3C8CAF2F-2CC2-760F-7CCF-A082C6FF0DEF}"/>
                </a:ext>
              </a:extLst>
            </p:cNvPr>
            <p:cNvSpPr txBox="1">
              <a:spLocks noGrp="1" noRot="1" noMove="1" noResize="1" noEditPoints="1" noAdjustHandles="1" noChangeArrowheads="1" noChangeShapeType="1"/>
            </p:cNvSpPr>
            <p:nvPr/>
          </p:nvSpPr>
          <p:spPr>
            <a:xfrm>
              <a:off x="4345671" y="1498579"/>
              <a:ext cx="1886673" cy="646331"/>
            </a:xfrm>
            <a:prstGeom prst="rect">
              <a:avLst/>
            </a:prstGeom>
            <a:noFill/>
          </p:spPr>
          <p:txBody>
            <a:bodyPr wrap="square" rtlCol="0">
              <a:spAutoFit/>
            </a:bodyPr>
            <a:lstStyle/>
            <a:p>
              <a:pPr algn="ctr"/>
              <a:r>
                <a:rPr lang="en-AU" b="1" dirty="0">
                  <a:solidFill>
                    <a:schemeClr val="tx2"/>
                  </a:solidFill>
                </a:rPr>
                <a:t>Project-specific data</a:t>
              </a:r>
            </a:p>
          </p:txBody>
        </p:sp>
        <p:pic>
          <p:nvPicPr>
            <p:cNvPr id="34" name="Picture 33" descr="A green and white logo&#10;&#10;Description automatically generated">
              <a:extLst>
                <a:ext uri="{FF2B5EF4-FFF2-40B4-BE49-F238E27FC236}">
                  <a16:creationId xmlns:a16="http://schemas.microsoft.com/office/drawing/2014/main" id="{52694B03-4DD1-4D95-047D-5B268A6658EA}"/>
                </a:ext>
              </a:extLst>
            </p:cNvPr>
            <p:cNvPicPr>
              <a:picLocks noGrp="1" noRot="1" noChangeAspect="1" noMove="1" noResize="1" noEditPoints="1" noAdjustHandles="1" noChangeArrowheads="1" noChangeShapeType="1" noCrop="1"/>
            </p:cNvPicPr>
            <p:nvPr/>
          </p:nvPicPr>
          <p:blipFill>
            <a:blip r:embed="rId6" cstate="screen">
              <a:extLst>
                <a:ext uri="{28A0092B-C50C-407E-A947-70E740481C1C}">
                  <a14:useLocalDpi xmlns:a14="http://schemas.microsoft.com/office/drawing/2010/main"/>
                </a:ext>
              </a:extLst>
            </a:blip>
            <a:stretch>
              <a:fillRect/>
            </a:stretch>
          </p:blipFill>
          <p:spPr>
            <a:xfrm>
              <a:off x="4528938" y="2182407"/>
              <a:ext cx="688973" cy="688973"/>
            </a:xfrm>
            <a:prstGeom prst="rect">
              <a:avLst/>
            </a:prstGeom>
          </p:spPr>
        </p:pic>
        <p:pic>
          <p:nvPicPr>
            <p:cNvPr id="35" name="Graphic 34">
              <a:extLst>
                <a:ext uri="{FF2B5EF4-FFF2-40B4-BE49-F238E27FC236}">
                  <a16:creationId xmlns:a16="http://schemas.microsoft.com/office/drawing/2014/main" id="{F95F991E-9BB4-21C6-5D26-DC0BEBE8CC99}"/>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5394807" y="2231099"/>
              <a:ext cx="688973" cy="719823"/>
            </a:xfrm>
            <a:prstGeom prst="rect">
              <a:avLst/>
            </a:prstGeom>
          </p:spPr>
        </p:pic>
      </p:grpSp>
      <p:grpSp>
        <p:nvGrpSpPr>
          <p:cNvPr id="44" name="Group 43">
            <a:extLst>
              <a:ext uri="{FF2B5EF4-FFF2-40B4-BE49-F238E27FC236}">
                <a16:creationId xmlns:a16="http://schemas.microsoft.com/office/drawing/2014/main" id="{A1173377-6B48-2268-05D7-08A2D8D8F3E9}"/>
              </a:ext>
            </a:extLst>
          </p:cNvPr>
          <p:cNvGrpSpPr>
            <a:grpSpLocks noGrp="1" noUngrp="1" noRot="1" noMove="1" noResize="1"/>
          </p:cNvGrpSpPr>
          <p:nvPr/>
        </p:nvGrpSpPr>
        <p:grpSpPr>
          <a:xfrm>
            <a:off x="1345896" y="2174587"/>
            <a:ext cx="1886673" cy="1654166"/>
            <a:chOff x="1805651" y="1382148"/>
            <a:chExt cx="1886673" cy="1654166"/>
          </a:xfrm>
        </p:grpSpPr>
        <p:sp>
          <p:nvSpPr>
            <p:cNvPr id="6" name="Rectangle 5">
              <a:extLst>
                <a:ext uri="{FF2B5EF4-FFF2-40B4-BE49-F238E27FC236}">
                  <a16:creationId xmlns:a16="http://schemas.microsoft.com/office/drawing/2014/main" id="{04D3D007-BBE6-BEAC-3E71-CA5848A63E7A}"/>
                </a:ext>
              </a:extLst>
            </p:cNvPr>
            <p:cNvSpPr>
              <a:spLocks noGrp="1" noRot="1" noMove="1" noResize="1" noEditPoints="1" noAdjustHandles="1" noChangeArrowheads="1" noChangeShapeType="1"/>
            </p:cNvSpPr>
            <p:nvPr/>
          </p:nvSpPr>
          <p:spPr>
            <a:xfrm>
              <a:off x="1805651" y="1382148"/>
              <a:ext cx="1886673" cy="16504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B352C76E-F696-FFBF-3FE3-C31B6C6C2FA4}"/>
                </a:ext>
              </a:extLst>
            </p:cNvPr>
            <p:cNvSpPr txBox="1">
              <a:spLocks noGrp="1" noRot="1" noMove="1" noResize="1" noEditPoints="1" noAdjustHandles="1" noChangeArrowheads="1" noChangeShapeType="1"/>
            </p:cNvSpPr>
            <p:nvPr/>
          </p:nvSpPr>
          <p:spPr>
            <a:xfrm>
              <a:off x="1805651" y="1440021"/>
              <a:ext cx="1886673" cy="646331"/>
            </a:xfrm>
            <a:prstGeom prst="rect">
              <a:avLst/>
            </a:prstGeom>
            <a:noFill/>
          </p:spPr>
          <p:txBody>
            <a:bodyPr wrap="square" rtlCol="0">
              <a:spAutoFit/>
            </a:bodyPr>
            <a:lstStyle/>
            <a:p>
              <a:pPr algn="ctr"/>
              <a:r>
                <a:rPr lang="en-AU" b="1" dirty="0">
                  <a:solidFill>
                    <a:schemeClr val="tx2"/>
                  </a:solidFill>
                </a:rPr>
                <a:t>Reusable, multi-project data</a:t>
              </a:r>
            </a:p>
          </p:txBody>
        </p:sp>
        <p:pic>
          <p:nvPicPr>
            <p:cNvPr id="36" name="Graphic 35">
              <a:extLst>
                <a:ext uri="{FF2B5EF4-FFF2-40B4-BE49-F238E27FC236}">
                  <a16:creationId xmlns:a16="http://schemas.microsoft.com/office/drawing/2014/main" id="{EF3844E1-B517-F3C2-C847-F438A953BC90}"/>
                </a:ext>
              </a:extLst>
            </p:cNvPr>
            <p:cNvPicPr>
              <a:picLocks noGrp="1" noRot="1" noChangeAspect="1" noMove="1" noResize="1" noEditPoints="1" noAdjustHandles="1" noChangeArrowheads="1" noChangeShapeType="1" noCrop="1"/>
            </p:cNvPicPr>
            <p:nvPr/>
          </p:nvPicPr>
          <p:blipFill>
            <a:blip r:embed="rId4">
              <a:extLst>
                <a:ext uri="{96DAC541-7B7A-43D3-8B79-37D633B846F1}">
                  <asvg:svgBlip xmlns:asvg="http://schemas.microsoft.com/office/drawing/2016/SVG/main" r:embed="rId5"/>
                </a:ext>
              </a:extLst>
            </a:blip>
            <a:stretch>
              <a:fillRect/>
            </a:stretch>
          </p:blipFill>
          <p:spPr>
            <a:xfrm>
              <a:off x="2533345" y="2029220"/>
              <a:ext cx="688973" cy="719823"/>
            </a:xfrm>
            <a:prstGeom prst="rect">
              <a:avLst/>
            </a:prstGeom>
          </p:spPr>
        </p:pic>
        <p:pic>
          <p:nvPicPr>
            <p:cNvPr id="8" name="Picture 7">
              <a:extLst>
                <a:ext uri="{FF2B5EF4-FFF2-40B4-BE49-F238E27FC236}">
                  <a16:creationId xmlns:a16="http://schemas.microsoft.com/office/drawing/2014/main" id="{2978B542-59DB-0393-6BDD-25BDE20F709A}"/>
                </a:ext>
              </a:extLst>
            </p:cNvPr>
            <p:cNvPicPr>
              <a:picLocks noGrp="1" noRot="1" noChangeAspect="1" noMove="1" noResize="1" noEditPoints="1" noAdjustHandles="1" noChangeArrowheads="1" noChangeShapeType="1" noCrop="1"/>
            </p:cNvPicPr>
            <p:nvPr/>
          </p:nvPicPr>
          <p:blipFill>
            <a:blip r:embed="rId7" cstate="screen">
              <a:extLst>
                <a:ext uri="{28A0092B-C50C-407E-A947-70E740481C1C}">
                  <a14:useLocalDpi xmlns:a14="http://schemas.microsoft.com/office/drawing/2010/main"/>
                </a:ext>
              </a:extLst>
            </a:blip>
            <a:stretch>
              <a:fillRect/>
            </a:stretch>
          </p:blipFill>
          <p:spPr>
            <a:xfrm>
              <a:off x="1886670" y="2349404"/>
              <a:ext cx="774215" cy="646331"/>
            </a:xfrm>
            <a:prstGeom prst="rect">
              <a:avLst/>
            </a:prstGeom>
          </p:spPr>
        </p:pic>
        <p:pic>
          <p:nvPicPr>
            <p:cNvPr id="10" name="Picture 9">
              <a:extLst>
                <a:ext uri="{FF2B5EF4-FFF2-40B4-BE49-F238E27FC236}">
                  <a16:creationId xmlns:a16="http://schemas.microsoft.com/office/drawing/2014/main" id="{AE43F706-625F-F10E-8EBD-78845158B39E}"/>
                </a:ext>
              </a:extLst>
            </p:cNvPr>
            <p:cNvPicPr>
              <a:picLocks noGrp="1" noRot="1" noChangeAspect="1" noMove="1" noResize="1" noEditPoints="1" noAdjustHandles="1" noChangeArrowheads="1" noChangeShapeType="1" noCrop="1"/>
            </p:cNvPicPr>
            <p:nvPr/>
          </p:nvPicPr>
          <p:blipFill>
            <a:blip r:embed="rId8"/>
            <a:stretch>
              <a:fillRect/>
            </a:stretch>
          </p:blipFill>
          <p:spPr>
            <a:xfrm>
              <a:off x="2989803" y="2337829"/>
              <a:ext cx="682610" cy="698485"/>
            </a:xfrm>
            <a:prstGeom prst="rect">
              <a:avLst/>
            </a:prstGeom>
          </p:spPr>
        </p:pic>
      </p:grpSp>
      <p:grpSp>
        <p:nvGrpSpPr>
          <p:cNvPr id="40" name="Group 39">
            <a:extLst>
              <a:ext uri="{FF2B5EF4-FFF2-40B4-BE49-F238E27FC236}">
                <a16:creationId xmlns:a16="http://schemas.microsoft.com/office/drawing/2014/main" id="{274060CF-2724-F478-B8EB-65D0FFB5520B}"/>
              </a:ext>
            </a:extLst>
          </p:cNvPr>
          <p:cNvGrpSpPr>
            <a:grpSpLocks/>
          </p:cNvGrpSpPr>
          <p:nvPr/>
        </p:nvGrpSpPr>
        <p:grpSpPr>
          <a:xfrm>
            <a:off x="6548695" y="2174587"/>
            <a:ext cx="1886673" cy="1650419"/>
            <a:chOff x="7011083" y="1396869"/>
            <a:chExt cx="1886673" cy="1650419"/>
          </a:xfrm>
        </p:grpSpPr>
        <p:sp>
          <p:nvSpPr>
            <p:cNvPr id="22" name="Rectangle 21">
              <a:extLst>
                <a:ext uri="{FF2B5EF4-FFF2-40B4-BE49-F238E27FC236}">
                  <a16:creationId xmlns:a16="http://schemas.microsoft.com/office/drawing/2014/main" id="{AB1E248E-CEEE-C564-611B-A7A72224C5BC}"/>
                </a:ext>
              </a:extLst>
            </p:cNvPr>
            <p:cNvSpPr>
              <a:spLocks/>
            </p:cNvSpPr>
            <p:nvPr/>
          </p:nvSpPr>
          <p:spPr>
            <a:xfrm>
              <a:off x="7011083" y="1396869"/>
              <a:ext cx="1886673" cy="165041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a:extLst>
                <a:ext uri="{FF2B5EF4-FFF2-40B4-BE49-F238E27FC236}">
                  <a16:creationId xmlns:a16="http://schemas.microsoft.com/office/drawing/2014/main" id="{5B6465ED-305E-FEFF-87B9-69858608095D}"/>
                </a:ext>
              </a:extLst>
            </p:cNvPr>
            <p:cNvSpPr txBox="1">
              <a:spLocks/>
            </p:cNvSpPr>
            <p:nvPr/>
          </p:nvSpPr>
          <p:spPr>
            <a:xfrm>
              <a:off x="7011083" y="1454742"/>
              <a:ext cx="1886673" cy="646331"/>
            </a:xfrm>
            <a:prstGeom prst="rect">
              <a:avLst/>
            </a:prstGeom>
            <a:noFill/>
          </p:spPr>
          <p:txBody>
            <a:bodyPr wrap="square" rtlCol="0">
              <a:spAutoFit/>
            </a:bodyPr>
            <a:lstStyle/>
            <a:p>
              <a:pPr algn="ctr"/>
              <a:r>
                <a:rPr lang="en-AU" b="1" dirty="0">
                  <a:solidFill>
                    <a:schemeClr val="tx2"/>
                  </a:solidFill>
                </a:rPr>
                <a:t>Modelling and analysis</a:t>
              </a:r>
            </a:p>
          </p:txBody>
        </p:sp>
        <p:pic>
          <p:nvPicPr>
            <p:cNvPr id="37" name="Picture 36" descr="A blue and grey logo&#10;&#10;Description automatically generated">
              <a:extLst>
                <a:ext uri="{FF2B5EF4-FFF2-40B4-BE49-F238E27FC236}">
                  <a16:creationId xmlns:a16="http://schemas.microsoft.com/office/drawing/2014/main" id="{23207403-9FA6-1D4E-ADA0-1F2356972EF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34817" y="2267367"/>
              <a:ext cx="611368" cy="475076"/>
            </a:xfrm>
            <a:prstGeom prst="rect">
              <a:avLst/>
            </a:prstGeom>
          </p:spPr>
        </p:pic>
      </p:grpSp>
      <p:grpSp>
        <p:nvGrpSpPr>
          <p:cNvPr id="67" name="Group 66">
            <a:extLst>
              <a:ext uri="{FF2B5EF4-FFF2-40B4-BE49-F238E27FC236}">
                <a16:creationId xmlns:a16="http://schemas.microsoft.com/office/drawing/2014/main" id="{058F2D27-FD0F-9DF8-7BA3-4C94860A92D5}"/>
              </a:ext>
            </a:extLst>
          </p:cNvPr>
          <p:cNvGrpSpPr>
            <a:grpSpLocks noGrp="1" noUngrp="1" noRot="1" noMove="1" noResize="1"/>
          </p:cNvGrpSpPr>
          <p:nvPr/>
        </p:nvGrpSpPr>
        <p:grpSpPr>
          <a:xfrm>
            <a:off x="9302728" y="4002320"/>
            <a:ext cx="2005738" cy="1150999"/>
            <a:chOff x="9069675" y="3001097"/>
            <a:chExt cx="2005738" cy="1150999"/>
          </a:xfrm>
        </p:grpSpPr>
        <p:sp>
          <p:nvSpPr>
            <p:cNvPr id="57" name="Flowchart: Document 56">
              <a:extLst>
                <a:ext uri="{FF2B5EF4-FFF2-40B4-BE49-F238E27FC236}">
                  <a16:creationId xmlns:a16="http://schemas.microsoft.com/office/drawing/2014/main" id="{2617C7D9-C9F0-3408-3819-AFB4F4396472}"/>
                </a:ext>
              </a:extLst>
            </p:cNvPr>
            <p:cNvSpPr>
              <a:spLocks noGrp="1" noRot="1" noMove="1" noResize="1" noEditPoints="1" noAdjustHandles="1" noChangeArrowheads="1" noChangeShapeType="1"/>
            </p:cNvSpPr>
            <p:nvPr/>
          </p:nvSpPr>
          <p:spPr>
            <a:xfrm>
              <a:off x="9069675" y="3001097"/>
              <a:ext cx="2005738" cy="1150999"/>
            </a:xfrm>
            <a:prstGeom prst="flowChartDocumen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2"/>
                  </a:solidFill>
                </a:rPr>
                <a:t>Dashboards</a:t>
              </a:r>
            </a:p>
            <a:p>
              <a:pPr algn="ctr"/>
              <a:endParaRPr lang="en-AU" dirty="0">
                <a:solidFill>
                  <a:schemeClr val="tx2"/>
                </a:solidFill>
              </a:endParaRPr>
            </a:p>
            <a:p>
              <a:pPr algn="ctr"/>
              <a:endParaRPr lang="en-AU" dirty="0">
                <a:solidFill>
                  <a:schemeClr val="tx2"/>
                </a:solidFill>
              </a:endParaRPr>
            </a:p>
          </p:txBody>
        </p:sp>
        <p:pic>
          <p:nvPicPr>
            <p:cNvPr id="59" name="Picture 58">
              <a:extLst>
                <a:ext uri="{FF2B5EF4-FFF2-40B4-BE49-F238E27FC236}">
                  <a16:creationId xmlns:a16="http://schemas.microsoft.com/office/drawing/2014/main" id="{C15B8FBC-AB3F-09BD-F9E2-7B0EB1D3D370}"/>
                </a:ext>
              </a:extLst>
            </p:cNvPr>
            <p:cNvPicPr>
              <a:picLocks noGrp="1" noRot="1" noChangeAspect="1" noMove="1" noResize="1" noEditPoints="1" noAdjustHandles="1" noChangeArrowheads="1" noChangeShapeType="1" noCrop="1"/>
            </p:cNvPicPr>
            <p:nvPr/>
          </p:nvPicPr>
          <p:blipFill>
            <a:blip r:embed="rId9"/>
            <a:stretch>
              <a:fillRect/>
            </a:stretch>
          </p:blipFill>
          <p:spPr>
            <a:xfrm>
              <a:off x="9509615" y="3375179"/>
              <a:ext cx="1211978" cy="550899"/>
            </a:xfrm>
            <a:prstGeom prst="rect">
              <a:avLst/>
            </a:prstGeom>
            <a:ln>
              <a:noFill/>
            </a:ln>
          </p:spPr>
        </p:pic>
      </p:grpSp>
      <p:grpSp>
        <p:nvGrpSpPr>
          <p:cNvPr id="66" name="Group 65">
            <a:extLst>
              <a:ext uri="{FF2B5EF4-FFF2-40B4-BE49-F238E27FC236}">
                <a16:creationId xmlns:a16="http://schemas.microsoft.com/office/drawing/2014/main" id="{E96EF1BD-BAFB-E928-D720-621E6CA39F20}"/>
              </a:ext>
            </a:extLst>
          </p:cNvPr>
          <p:cNvGrpSpPr>
            <a:grpSpLocks noGrp="1" noUngrp="1" noRot="1" noMove="1" noResize="1"/>
          </p:cNvGrpSpPr>
          <p:nvPr/>
        </p:nvGrpSpPr>
        <p:grpSpPr>
          <a:xfrm>
            <a:off x="9302728" y="5458205"/>
            <a:ext cx="2005738" cy="1150999"/>
            <a:chOff x="9270088" y="4520651"/>
            <a:chExt cx="2005738" cy="1150999"/>
          </a:xfrm>
        </p:grpSpPr>
        <p:sp>
          <p:nvSpPr>
            <p:cNvPr id="62" name="Flowchart: Document 61">
              <a:extLst>
                <a:ext uri="{FF2B5EF4-FFF2-40B4-BE49-F238E27FC236}">
                  <a16:creationId xmlns:a16="http://schemas.microsoft.com/office/drawing/2014/main" id="{B79E45F5-0441-5452-8B97-94C54D0152C6}"/>
                </a:ext>
              </a:extLst>
            </p:cNvPr>
            <p:cNvSpPr>
              <a:spLocks noGrp="1" noRot="1" noMove="1" noResize="1" noEditPoints="1" noAdjustHandles="1" noChangeArrowheads="1" noChangeShapeType="1"/>
            </p:cNvSpPr>
            <p:nvPr/>
          </p:nvSpPr>
          <p:spPr>
            <a:xfrm>
              <a:off x="9270088" y="4520651"/>
              <a:ext cx="2005738" cy="1150999"/>
            </a:xfrm>
            <a:prstGeom prst="flowChartDocumen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2"/>
                  </a:solidFill>
                </a:rPr>
                <a:t>Web apps</a:t>
              </a:r>
            </a:p>
            <a:p>
              <a:pPr algn="ctr"/>
              <a:endParaRPr lang="en-AU" dirty="0">
                <a:solidFill>
                  <a:schemeClr val="tx2"/>
                </a:solidFill>
              </a:endParaRPr>
            </a:p>
            <a:p>
              <a:pPr algn="ctr"/>
              <a:endParaRPr lang="en-AU" dirty="0">
                <a:solidFill>
                  <a:schemeClr val="tx2"/>
                </a:solidFill>
              </a:endParaRPr>
            </a:p>
          </p:txBody>
        </p:sp>
        <p:pic>
          <p:nvPicPr>
            <p:cNvPr id="64" name="Picture 63">
              <a:extLst>
                <a:ext uri="{FF2B5EF4-FFF2-40B4-BE49-F238E27FC236}">
                  <a16:creationId xmlns:a16="http://schemas.microsoft.com/office/drawing/2014/main" id="{34CD423D-DA0E-6930-BB9F-AFF9450D1651}"/>
                </a:ext>
              </a:extLst>
            </p:cNvPr>
            <p:cNvPicPr>
              <a:picLocks noGrp="1" noRot="1" noChangeAspect="1" noMove="1" noResize="1" noEditPoints="1" noAdjustHandles="1" noChangeArrowheads="1" noChangeShapeType="1" noCrop="1"/>
            </p:cNvPicPr>
            <p:nvPr/>
          </p:nvPicPr>
          <p:blipFill>
            <a:blip r:embed="rId10"/>
            <a:stretch>
              <a:fillRect/>
            </a:stretch>
          </p:blipFill>
          <p:spPr>
            <a:xfrm>
              <a:off x="10231354" y="4897253"/>
              <a:ext cx="923756" cy="451764"/>
            </a:xfrm>
            <a:prstGeom prst="rect">
              <a:avLst/>
            </a:prstGeom>
            <a:ln>
              <a:noFill/>
            </a:ln>
          </p:spPr>
        </p:pic>
        <p:pic>
          <p:nvPicPr>
            <p:cNvPr id="65" name="Picture 64">
              <a:extLst>
                <a:ext uri="{FF2B5EF4-FFF2-40B4-BE49-F238E27FC236}">
                  <a16:creationId xmlns:a16="http://schemas.microsoft.com/office/drawing/2014/main" id="{AE09C76C-982F-7D09-FA81-657978762C90}"/>
                </a:ext>
              </a:extLst>
            </p:cNvPr>
            <p:cNvPicPr>
              <a:picLocks noGrp="1" noRot="1" noChangeAspect="1" noMove="1" noResize="1" noEditPoints="1" noAdjustHandles="1" noChangeArrowheads="1" noChangeShapeType="1" noCrop="1"/>
            </p:cNvPicPr>
            <p:nvPr/>
          </p:nvPicPr>
          <p:blipFill>
            <a:blip r:embed="rId11" cstate="screen">
              <a:extLst>
                <a:ext uri="{28A0092B-C50C-407E-A947-70E740481C1C}">
                  <a14:useLocalDpi xmlns:a14="http://schemas.microsoft.com/office/drawing/2010/main"/>
                </a:ext>
              </a:extLst>
            </a:blip>
            <a:stretch>
              <a:fillRect/>
            </a:stretch>
          </p:blipFill>
          <p:spPr>
            <a:xfrm>
              <a:off x="9379437" y="4902799"/>
              <a:ext cx="714535" cy="557075"/>
            </a:xfrm>
            <a:prstGeom prst="rect">
              <a:avLst/>
            </a:prstGeom>
            <a:ln>
              <a:noFill/>
            </a:ln>
          </p:spPr>
        </p:pic>
      </p:grpSp>
      <p:grpSp>
        <p:nvGrpSpPr>
          <p:cNvPr id="72" name="Group 71">
            <a:extLst>
              <a:ext uri="{FF2B5EF4-FFF2-40B4-BE49-F238E27FC236}">
                <a16:creationId xmlns:a16="http://schemas.microsoft.com/office/drawing/2014/main" id="{505B0B3A-C717-FD1F-B4AA-8E30B5355B7D}"/>
              </a:ext>
            </a:extLst>
          </p:cNvPr>
          <p:cNvGrpSpPr>
            <a:grpSpLocks noGrp="1" noUngrp="1" noRot="1" noMove="1" noResize="1"/>
          </p:cNvGrpSpPr>
          <p:nvPr/>
        </p:nvGrpSpPr>
        <p:grpSpPr>
          <a:xfrm>
            <a:off x="9302728" y="2546435"/>
            <a:ext cx="2005738" cy="1150999"/>
            <a:chOff x="9036510" y="1608881"/>
            <a:chExt cx="2005738" cy="1150999"/>
          </a:xfrm>
        </p:grpSpPr>
        <p:sp>
          <p:nvSpPr>
            <p:cNvPr id="51" name="Flowchart: Document 50">
              <a:extLst>
                <a:ext uri="{FF2B5EF4-FFF2-40B4-BE49-F238E27FC236}">
                  <a16:creationId xmlns:a16="http://schemas.microsoft.com/office/drawing/2014/main" id="{42E18EEF-56A3-EDB1-7ED5-AD101F2AF804}"/>
                </a:ext>
              </a:extLst>
            </p:cNvPr>
            <p:cNvSpPr>
              <a:spLocks noGrp="1" noRot="1" noMove="1" noResize="1" noEditPoints="1" noAdjustHandles="1" noChangeArrowheads="1" noChangeShapeType="1"/>
            </p:cNvSpPr>
            <p:nvPr/>
          </p:nvSpPr>
          <p:spPr>
            <a:xfrm>
              <a:off x="9036510" y="1608881"/>
              <a:ext cx="2005738" cy="1150999"/>
            </a:xfrm>
            <a:prstGeom prst="flowChartDocumen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b="1" dirty="0">
                  <a:solidFill>
                    <a:schemeClr val="tx2"/>
                  </a:solidFill>
                </a:rPr>
                <a:t>Reports</a:t>
              </a:r>
            </a:p>
            <a:p>
              <a:pPr algn="ctr"/>
              <a:endParaRPr lang="en-AU" dirty="0">
                <a:solidFill>
                  <a:schemeClr val="tx2"/>
                </a:solidFill>
              </a:endParaRPr>
            </a:p>
            <a:p>
              <a:pPr algn="ctr"/>
              <a:endParaRPr lang="en-AU" dirty="0">
                <a:solidFill>
                  <a:schemeClr val="tx2"/>
                </a:solidFill>
              </a:endParaRPr>
            </a:p>
          </p:txBody>
        </p:sp>
        <p:pic>
          <p:nvPicPr>
            <p:cNvPr id="68" name="Picture 67">
              <a:extLst>
                <a:ext uri="{FF2B5EF4-FFF2-40B4-BE49-F238E27FC236}">
                  <a16:creationId xmlns:a16="http://schemas.microsoft.com/office/drawing/2014/main" id="{6D184D76-65A8-4528-26FD-11058D0563E2}"/>
                </a:ext>
              </a:extLst>
            </p:cNvPr>
            <p:cNvPicPr>
              <a:picLocks noGrp="1" noRot="1" noChangeAspect="1" noMove="1" noResize="1" noEditPoints="1" noAdjustHandles="1" noChangeArrowheads="1" noChangeShapeType="1" noCrop="1"/>
            </p:cNvPicPr>
            <p:nvPr/>
          </p:nvPicPr>
          <p:blipFill>
            <a:blip r:embed="rId12" cstate="screen">
              <a:extLst>
                <a:ext uri="{28A0092B-C50C-407E-A947-70E740481C1C}">
                  <a14:useLocalDpi xmlns:a14="http://schemas.microsoft.com/office/drawing/2010/main"/>
                </a:ext>
              </a:extLst>
            </a:blip>
            <a:stretch>
              <a:fillRect/>
            </a:stretch>
          </p:blipFill>
          <p:spPr>
            <a:xfrm>
              <a:off x="9180169" y="1881736"/>
              <a:ext cx="616869" cy="456350"/>
            </a:xfrm>
            <a:prstGeom prst="rect">
              <a:avLst/>
            </a:prstGeom>
            <a:ln>
              <a:noFill/>
            </a:ln>
          </p:spPr>
        </p:pic>
        <p:pic>
          <p:nvPicPr>
            <p:cNvPr id="69" name="Picture 68">
              <a:extLst>
                <a:ext uri="{FF2B5EF4-FFF2-40B4-BE49-F238E27FC236}">
                  <a16:creationId xmlns:a16="http://schemas.microsoft.com/office/drawing/2014/main" id="{2EA4A384-5D03-4EE1-9162-F2A6AFAE332C}"/>
                </a:ext>
              </a:extLst>
            </p:cNvPr>
            <p:cNvPicPr>
              <a:picLocks noGrp="1" noRot="1" noChangeAspect="1" noMove="1" noResize="1" noEditPoints="1" noAdjustHandles="1" noChangeArrowheads="1" noChangeShapeType="1" noCrop="1"/>
            </p:cNvPicPr>
            <p:nvPr/>
          </p:nvPicPr>
          <p:blipFill>
            <a:blip r:embed="rId13" cstate="screen">
              <a:extLst>
                <a:ext uri="{28A0092B-C50C-407E-A947-70E740481C1C}">
                  <a14:useLocalDpi xmlns:a14="http://schemas.microsoft.com/office/drawing/2010/main"/>
                </a:ext>
              </a:extLst>
            </a:blip>
            <a:stretch>
              <a:fillRect/>
            </a:stretch>
          </p:blipFill>
          <p:spPr>
            <a:xfrm>
              <a:off x="9730094" y="2142857"/>
              <a:ext cx="560900" cy="421028"/>
            </a:xfrm>
            <a:prstGeom prst="rect">
              <a:avLst/>
            </a:prstGeom>
            <a:ln>
              <a:noFill/>
            </a:ln>
          </p:spPr>
        </p:pic>
        <p:pic>
          <p:nvPicPr>
            <p:cNvPr id="71" name="Picture 70">
              <a:extLst>
                <a:ext uri="{FF2B5EF4-FFF2-40B4-BE49-F238E27FC236}">
                  <a16:creationId xmlns:a16="http://schemas.microsoft.com/office/drawing/2014/main" id="{C841C12B-06BB-354C-D14E-474B08FE2383}"/>
                </a:ext>
              </a:extLst>
            </p:cNvPr>
            <p:cNvPicPr>
              <a:picLocks noGrp="1" noRot="1" noChangeAspect="1" noMove="1" noResize="1" noEditPoints="1" noAdjustHandles="1" noChangeArrowheads="1" noChangeShapeType="1" noCrop="1"/>
            </p:cNvPicPr>
            <p:nvPr/>
          </p:nvPicPr>
          <p:blipFill>
            <a:blip r:embed="rId14" cstate="screen">
              <a:extLst>
                <a:ext uri="{28A0092B-C50C-407E-A947-70E740481C1C}">
                  <a14:useLocalDpi xmlns:a14="http://schemas.microsoft.com/office/drawing/2010/main"/>
                </a:ext>
              </a:extLst>
            </a:blip>
            <a:stretch>
              <a:fillRect/>
            </a:stretch>
          </p:blipFill>
          <p:spPr>
            <a:xfrm>
              <a:off x="10272957" y="1884706"/>
              <a:ext cx="606058" cy="660375"/>
            </a:xfrm>
            <a:prstGeom prst="rect">
              <a:avLst/>
            </a:prstGeom>
            <a:ln>
              <a:noFill/>
            </a:ln>
          </p:spPr>
        </p:pic>
      </p:grpSp>
      <p:pic>
        <p:nvPicPr>
          <p:cNvPr id="74" name="Picture 73" descr="A close up of a logo&#10;&#10;Description automatically generated">
            <a:extLst>
              <a:ext uri="{FF2B5EF4-FFF2-40B4-BE49-F238E27FC236}">
                <a16:creationId xmlns:a16="http://schemas.microsoft.com/office/drawing/2014/main" id="{1818DB0B-43A4-9189-DA8F-0455D15192E3}"/>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765779" y="1221974"/>
            <a:ext cx="841061" cy="351212"/>
          </a:xfrm>
          <a:prstGeom prst="rect">
            <a:avLst/>
          </a:prstGeom>
        </p:spPr>
      </p:pic>
      <p:cxnSp>
        <p:nvCxnSpPr>
          <p:cNvPr id="80" name="Straight Arrow Connector 79">
            <a:extLst>
              <a:ext uri="{FF2B5EF4-FFF2-40B4-BE49-F238E27FC236}">
                <a16:creationId xmlns:a16="http://schemas.microsoft.com/office/drawing/2014/main" id="{F1BCD5CF-0F14-0676-45EF-DCA357FEF963}"/>
              </a:ext>
            </a:extLst>
          </p:cNvPr>
          <p:cNvCxnSpPr>
            <a:cxnSpLocks/>
          </p:cNvCxnSpPr>
          <p:nvPr/>
        </p:nvCxnSpPr>
        <p:spPr>
          <a:xfrm flipV="1">
            <a:off x="2289233" y="3805756"/>
            <a:ext cx="0" cy="462450"/>
          </a:xfrm>
          <a:prstGeom prst="straightConnector1">
            <a:avLst/>
          </a:prstGeom>
          <a:ln w="19050" cap="flat" cmpd="sng" algn="ctr">
            <a:solidFill>
              <a:schemeClr val="dk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Arrow Connector 83">
            <a:extLst>
              <a:ext uri="{FF2B5EF4-FFF2-40B4-BE49-F238E27FC236}">
                <a16:creationId xmlns:a16="http://schemas.microsoft.com/office/drawing/2014/main" id="{BF5B5292-3D88-48A4-8383-DF5BC6CD7903}"/>
              </a:ext>
            </a:extLst>
          </p:cNvPr>
          <p:cNvCxnSpPr>
            <a:cxnSpLocks/>
          </p:cNvCxnSpPr>
          <p:nvPr/>
        </p:nvCxnSpPr>
        <p:spPr>
          <a:xfrm flipV="1">
            <a:off x="7473834" y="3805633"/>
            <a:ext cx="0" cy="462450"/>
          </a:xfrm>
          <a:prstGeom prst="straightConnector1">
            <a:avLst/>
          </a:prstGeom>
          <a:ln w="19050" cap="flat" cmpd="sng" algn="ctr">
            <a:solidFill>
              <a:schemeClr val="dk1"/>
            </a:solidFill>
            <a:prstDash val="dash"/>
            <a:round/>
            <a:headEnd type="triangle" w="med" len="med"/>
            <a:tailEnd type="triangle" w="med" len="med"/>
          </a:ln>
        </p:spPr>
        <p:style>
          <a:lnRef idx="0">
            <a:scrgbClr r="0" g="0" b="0"/>
          </a:lnRef>
          <a:fillRef idx="0">
            <a:scrgbClr r="0" g="0" b="0"/>
          </a:fillRef>
          <a:effectRef idx="0">
            <a:scrgbClr r="0" g="0" b="0"/>
          </a:effectRef>
          <a:fontRef idx="minor">
            <a:schemeClr val="tx1"/>
          </a:fontRef>
        </p:style>
      </p:cxnSp>
      <p:cxnSp>
        <p:nvCxnSpPr>
          <p:cNvPr id="85" name="Straight Arrow Connector 84">
            <a:extLst>
              <a:ext uri="{FF2B5EF4-FFF2-40B4-BE49-F238E27FC236}">
                <a16:creationId xmlns:a16="http://schemas.microsoft.com/office/drawing/2014/main" id="{E53263CA-7A09-52D7-082A-B629827DD33C}"/>
              </a:ext>
            </a:extLst>
          </p:cNvPr>
          <p:cNvCxnSpPr>
            <a:cxnSpLocks/>
          </p:cNvCxnSpPr>
          <p:nvPr/>
        </p:nvCxnSpPr>
        <p:spPr>
          <a:xfrm flipV="1">
            <a:off x="4864879" y="3788174"/>
            <a:ext cx="0" cy="462450"/>
          </a:xfrm>
          <a:prstGeom prst="straightConnector1">
            <a:avLst/>
          </a:prstGeom>
          <a:ln w="19050" cap="flat" cmpd="sng" algn="ctr">
            <a:solidFill>
              <a:schemeClr val="dk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cxnSp>
        <p:nvCxnSpPr>
          <p:cNvPr id="86" name="Straight Arrow Connector 85">
            <a:extLst>
              <a:ext uri="{FF2B5EF4-FFF2-40B4-BE49-F238E27FC236}">
                <a16:creationId xmlns:a16="http://schemas.microsoft.com/office/drawing/2014/main" id="{12792EA1-518A-FD80-8157-0B997934CB1F}"/>
              </a:ext>
            </a:extLst>
          </p:cNvPr>
          <p:cNvCxnSpPr>
            <a:cxnSpLocks/>
            <a:endCxn id="12" idx="3"/>
          </p:cNvCxnSpPr>
          <p:nvPr/>
        </p:nvCxnSpPr>
        <p:spPr>
          <a:xfrm flipH="1">
            <a:off x="3232569" y="5054793"/>
            <a:ext cx="714727" cy="0"/>
          </a:xfrm>
          <a:prstGeom prst="straightConnector1">
            <a:avLst/>
          </a:prstGeom>
          <a:ln w="19050" cap="flat" cmpd="sng" algn="ctr">
            <a:solidFill>
              <a:schemeClr val="dk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cxnSp>
        <p:nvCxnSpPr>
          <p:cNvPr id="90" name="Straight Arrow Connector 89">
            <a:extLst>
              <a:ext uri="{FF2B5EF4-FFF2-40B4-BE49-F238E27FC236}">
                <a16:creationId xmlns:a16="http://schemas.microsoft.com/office/drawing/2014/main" id="{03A1D452-7C1D-67D8-AB4A-71E1BCBA5DD7}"/>
              </a:ext>
            </a:extLst>
          </p:cNvPr>
          <p:cNvCxnSpPr>
            <a:cxnSpLocks/>
          </p:cNvCxnSpPr>
          <p:nvPr/>
        </p:nvCxnSpPr>
        <p:spPr>
          <a:xfrm flipH="1">
            <a:off x="5833969" y="5054793"/>
            <a:ext cx="714727" cy="0"/>
          </a:xfrm>
          <a:prstGeom prst="straightConnector1">
            <a:avLst/>
          </a:prstGeom>
          <a:ln w="19050" cap="flat" cmpd="sng" algn="ctr">
            <a:solidFill>
              <a:schemeClr val="dk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cxnSp>
        <p:nvCxnSpPr>
          <p:cNvPr id="91" name="Straight Arrow Connector 90">
            <a:extLst>
              <a:ext uri="{FF2B5EF4-FFF2-40B4-BE49-F238E27FC236}">
                <a16:creationId xmlns:a16="http://schemas.microsoft.com/office/drawing/2014/main" id="{A82D6973-6345-81E2-D5C4-AAC678F5B22F}"/>
              </a:ext>
            </a:extLst>
          </p:cNvPr>
          <p:cNvCxnSpPr>
            <a:cxnSpLocks/>
          </p:cNvCxnSpPr>
          <p:nvPr/>
        </p:nvCxnSpPr>
        <p:spPr>
          <a:xfrm flipH="1">
            <a:off x="8771132" y="4619743"/>
            <a:ext cx="531596" cy="0"/>
          </a:xfrm>
          <a:prstGeom prst="straightConnector1">
            <a:avLst/>
          </a:prstGeom>
          <a:ln w="19050" cap="flat" cmpd="sng" algn="ctr">
            <a:solidFill>
              <a:schemeClr val="dk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Straight Arrow Connector 93">
            <a:extLst>
              <a:ext uri="{FF2B5EF4-FFF2-40B4-BE49-F238E27FC236}">
                <a16:creationId xmlns:a16="http://schemas.microsoft.com/office/drawing/2014/main" id="{FF2FC522-CA38-852A-3DB3-6AED19D4C19D}"/>
              </a:ext>
            </a:extLst>
          </p:cNvPr>
          <p:cNvCxnSpPr>
            <a:cxnSpLocks/>
          </p:cNvCxnSpPr>
          <p:nvPr/>
        </p:nvCxnSpPr>
        <p:spPr>
          <a:xfrm flipV="1">
            <a:off x="8771132" y="3045085"/>
            <a:ext cx="0" cy="298033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7" name="Straight Arrow Connector 96">
            <a:extLst>
              <a:ext uri="{FF2B5EF4-FFF2-40B4-BE49-F238E27FC236}">
                <a16:creationId xmlns:a16="http://schemas.microsoft.com/office/drawing/2014/main" id="{170A7C83-E107-9D2B-F428-3BBF694D818B}"/>
              </a:ext>
            </a:extLst>
          </p:cNvPr>
          <p:cNvCxnSpPr>
            <a:cxnSpLocks/>
          </p:cNvCxnSpPr>
          <p:nvPr/>
        </p:nvCxnSpPr>
        <p:spPr>
          <a:xfrm flipH="1">
            <a:off x="8771132" y="3070786"/>
            <a:ext cx="531596" cy="0"/>
          </a:xfrm>
          <a:prstGeom prst="straightConnector1">
            <a:avLst/>
          </a:prstGeom>
          <a:ln w="19050" cap="flat" cmpd="sng" algn="ctr">
            <a:solidFill>
              <a:schemeClr val="dk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cxnSp>
        <p:nvCxnSpPr>
          <p:cNvPr id="99" name="Straight Arrow Connector 98">
            <a:extLst>
              <a:ext uri="{FF2B5EF4-FFF2-40B4-BE49-F238E27FC236}">
                <a16:creationId xmlns:a16="http://schemas.microsoft.com/office/drawing/2014/main" id="{1243DCDF-01F0-BB68-C4CB-F5597FE86152}"/>
              </a:ext>
            </a:extLst>
          </p:cNvPr>
          <p:cNvCxnSpPr>
            <a:cxnSpLocks/>
          </p:cNvCxnSpPr>
          <p:nvPr/>
        </p:nvCxnSpPr>
        <p:spPr>
          <a:xfrm flipH="1">
            <a:off x="8771132" y="6025415"/>
            <a:ext cx="531596" cy="0"/>
          </a:xfrm>
          <a:prstGeom prst="straightConnector1">
            <a:avLst/>
          </a:prstGeom>
          <a:ln w="19050" cap="flat" cmpd="sng" algn="ctr">
            <a:solidFill>
              <a:schemeClr val="dk1"/>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cxnSp>
        <p:nvCxnSpPr>
          <p:cNvPr id="101" name="Straight Arrow Connector 100">
            <a:extLst>
              <a:ext uri="{FF2B5EF4-FFF2-40B4-BE49-F238E27FC236}">
                <a16:creationId xmlns:a16="http://schemas.microsoft.com/office/drawing/2014/main" id="{0E43FCE6-311F-CD25-0071-E575B661FF37}"/>
              </a:ext>
            </a:extLst>
          </p:cNvPr>
          <p:cNvCxnSpPr>
            <a:cxnSpLocks/>
          </p:cNvCxnSpPr>
          <p:nvPr/>
        </p:nvCxnSpPr>
        <p:spPr>
          <a:xfrm flipH="1">
            <a:off x="8435368" y="5033555"/>
            <a:ext cx="335764" cy="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3" name="TextBox 102">
            <a:extLst>
              <a:ext uri="{FF2B5EF4-FFF2-40B4-BE49-F238E27FC236}">
                <a16:creationId xmlns:a16="http://schemas.microsoft.com/office/drawing/2014/main" id="{E0814276-98EA-EB6C-EAC6-970375354A88}"/>
              </a:ext>
            </a:extLst>
          </p:cNvPr>
          <p:cNvSpPr txBox="1"/>
          <p:nvPr/>
        </p:nvSpPr>
        <p:spPr>
          <a:xfrm>
            <a:off x="3838890" y="1685624"/>
            <a:ext cx="4827724" cy="369332"/>
          </a:xfrm>
          <a:prstGeom prst="rect">
            <a:avLst/>
          </a:prstGeom>
          <a:noFill/>
        </p:spPr>
        <p:txBody>
          <a:bodyPr wrap="square" rtlCol="0">
            <a:spAutoFit/>
          </a:bodyPr>
          <a:lstStyle/>
          <a:p>
            <a:pPr algn="ctr"/>
            <a:r>
              <a:rPr lang="en-AU" i="1" dirty="0"/>
              <a:t>tests – frequent integration – peer review</a:t>
            </a:r>
          </a:p>
        </p:txBody>
      </p:sp>
    </p:spTree>
    <p:extLst>
      <p:ext uri="{BB962C8B-B14F-4D97-AF65-F5344CB8AC3E}">
        <p14:creationId xmlns:p14="http://schemas.microsoft.com/office/powerpoint/2010/main" val="4218249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A575C3-4BC5-77FA-BBCB-6D932BDF803B}"/>
              </a:ext>
            </a:extLst>
          </p:cNvPr>
          <p:cNvSpPr>
            <a:spLocks noGrp="1"/>
          </p:cNvSpPr>
          <p:nvPr>
            <p:ph type="title"/>
          </p:nvPr>
        </p:nvSpPr>
        <p:spPr/>
        <p:txBody>
          <a:bodyPr/>
          <a:lstStyle/>
          <a:p>
            <a:r>
              <a:rPr lang="en-AU" dirty="0"/>
              <a:t>Accept R as part of a bigger toolkit</a:t>
            </a:r>
          </a:p>
        </p:txBody>
      </p:sp>
      <p:pic>
        <p:nvPicPr>
          <p:cNvPr id="8" name="Picture 7">
            <a:extLst>
              <a:ext uri="{FF2B5EF4-FFF2-40B4-BE49-F238E27FC236}">
                <a16:creationId xmlns:a16="http://schemas.microsoft.com/office/drawing/2014/main" id="{89DA9045-0D7C-365E-A9AF-A8F956E106E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512567" y="5415529"/>
            <a:ext cx="1030633" cy="1030633"/>
          </a:xfrm>
          <a:prstGeom prst="rect">
            <a:avLst/>
          </a:prstGeom>
        </p:spPr>
      </p:pic>
      <p:pic>
        <p:nvPicPr>
          <p:cNvPr id="11" name="Picture 10">
            <a:extLst>
              <a:ext uri="{FF2B5EF4-FFF2-40B4-BE49-F238E27FC236}">
                <a16:creationId xmlns:a16="http://schemas.microsoft.com/office/drawing/2014/main" id="{12053EA6-2C48-D045-60C4-5CA85F06527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481489" y="1779143"/>
            <a:ext cx="1092788" cy="808428"/>
          </a:xfrm>
          <a:prstGeom prst="rect">
            <a:avLst/>
          </a:prstGeom>
        </p:spPr>
      </p:pic>
      <p:pic>
        <p:nvPicPr>
          <p:cNvPr id="13" name="Picture 12">
            <a:extLst>
              <a:ext uri="{FF2B5EF4-FFF2-40B4-BE49-F238E27FC236}">
                <a16:creationId xmlns:a16="http://schemas.microsoft.com/office/drawing/2014/main" id="{0ABCBC7E-FCCC-1615-1CA6-20665AD31D70}"/>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10512567" y="3654602"/>
            <a:ext cx="1076999" cy="808427"/>
          </a:xfrm>
          <a:prstGeom prst="rect">
            <a:avLst/>
          </a:prstGeom>
        </p:spPr>
      </p:pic>
      <p:pic>
        <p:nvPicPr>
          <p:cNvPr id="15" name="Picture 14">
            <a:extLst>
              <a:ext uri="{FF2B5EF4-FFF2-40B4-BE49-F238E27FC236}">
                <a16:creationId xmlns:a16="http://schemas.microsoft.com/office/drawing/2014/main" id="{005DCF4B-C8CF-2E2D-90FF-706039226D3A}"/>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708730" y="3745276"/>
            <a:ext cx="1211416" cy="751489"/>
          </a:xfrm>
          <a:prstGeom prst="rect">
            <a:avLst/>
          </a:prstGeom>
        </p:spPr>
      </p:pic>
      <p:pic>
        <p:nvPicPr>
          <p:cNvPr id="17" name="Picture 16">
            <a:extLst>
              <a:ext uri="{FF2B5EF4-FFF2-40B4-BE49-F238E27FC236}">
                <a16:creationId xmlns:a16="http://schemas.microsoft.com/office/drawing/2014/main" id="{455F3418-3720-A0FA-4C40-5A8287034B77}"/>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625805" y="1452727"/>
            <a:ext cx="2386032" cy="980192"/>
          </a:xfrm>
          <a:prstGeom prst="rect">
            <a:avLst/>
          </a:prstGeom>
        </p:spPr>
      </p:pic>
      <p:grpSp>
        <p:nvGrpSpPr>
          <p:cNvPr id="24" name="Group 23">
            <a:extLst>
              <a:ext uri="{FF2B5EF4-FFF2-40B4-BE49-F238E27FC236}">
                <a16:creationId xmlns:a16="http://schemas.microsoft.com/office/drawing/2014/main" id="{CFBD5AED-1CFB-56FF-AAD7-21A410B08391}"/>
              </a:ext>
            </a:extLst>
          </p:cNvPr>
          <p:cNvGrpSpPr/>
          <p:nvPr/>
        </p:nvGrpSpPr>
        <p:grpSpPr>
          <a:xfrm>
            <a:off x="868101" y="3337766"/>
            <a:ext cx="3715473" cy="1125263"/>
            <a:chOff x="1388327" y="5233599"/>
            <a:chExt cx="4478674" cy="1325965"/>
          </a:xfrm>
        </p:grpSpPr>
        <p:pic>
          <p:nvPicPr>
            <p:cNvPr id="19" name="Picture 18">
              <a:extLst>
                <a:ext uri="{FF2B5EF4-FFF2-40B4-BE49-F238E27FC236}">
                  <a16:creationId xmlns:a16="http://schemas.microsoft.com/office/drawing/2014/main" id="{F8E69CB2-9D1F-A348-78BC-C134BDF25415}"/>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1388327" y="5233599"/>
              <a:ext cx="1999641" cy="1325965"/>
            </a:xfrm>
            <a:prstGeom prst="rect">
              <a:avLst/>
            </a:prstGeom>
          </p:spPr>
        </p:pic>
        <p:pic>
          <p:nvPicPr>
            <p:cNvPr id="21" name="Picture 20">
              <a:extLst>
                <a:ext uri="{FF2B5EF4-FFF2-40B4-BE49-F238E27FC236}">
                  <a16:creationId xmlns:a16="http://schemas.microsoft.com/office/drawing/2014/main" id="{084D2C07-9FE5-41B4-76EA-69B08287B9F4}"/>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4085644" y="5251417"/>
              <a:ext cx="1781357" cy="1290328"/>
            </a:xfrm>
            <a:prstGeom prst="rect">
              <a:avLst/>
            </a:prstGeom>
          </p:spPr>
        </p:pic>
      </p:grpSp>
      <p:pic>
        <p:nvPicPr>
          <p:cNvPr id="23" name="Picture 22">
            <a:extLst>
              <a:ext uri="{FF2B5EF4-FFF2-40B4-BE49-F238E27FC236}">
                <a16:creationId xmlns:a16="http://schemas.microsoft.com/office/drawing/2014/main" id="{FF90A188-B96F-2782-6560-F50E4C9EDD7C}"/>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8739678" y="1918410"/>
            <a:ext cx="1086061" cy="846729"/>
          </a:xfrm>
          <a:prstGeom prst="rect">
            <a:avLst/>
          </a:prstGeom>
        </p:spPr>
      </p:pic>
      <p:pic>
        <p:nvPicPr>
          <p:cNvPr id="5" name="Picture 4" descr="A blue and grey logo&#10;&#10;Description automatically generated">
            <a:extLst>
              <a:ext uri="{FF2B5EF4-FFF2-40B4-BE49-F238E27FC236}">
                <a16:creationId xmlns:a16="http://schemas.microsoft.com/office/drawing/2014/main" id="{637BD794-07FC-FBBF-2B7C-C6BAEDEAE79E}"/>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5388129" y="3129681"/>
            <a:ext cx="1746874" cy="1353586"/>
          </a:xfrm>
          <a:prstGeom prst="rect">
            <a:avLst/>
          </a:prstGeom>
        </p:spPr>
      </p:pic>
      <p:pic>
        <p:nvPicPr>
          <p:cNvPr id="7" name="Graphic 6">
            <a:extLst>
              <a:ext uri="{FF2B5EF4-FFF2-40B4-BE49-F238E27FC236}">
                <a16:creationId xmlns:a16="http://schemas.microsoft.com/office/drawing/2014/main" id="{FA03C054-B8F2-5487-0940-B0607986E0F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19379" y="5217404"/>
            <a:ext cx="1788608" cy="1192404"/>
          </a:xfrm>
          <a:prstGeom prst="rect">
            <a:avLst/>
          </a:prstGeom>
        </p:spPr>
      </p:pic>
      <p:pic>
        <p:nvPicPr>
          <p:cNvPr id="10" name="Picture 9">
            <a:extLst>
              <a:ext uri="{FF2B5EF4-FFF2-40B4-BE49-F238E27FC236}">
                <a16:creationId xmlns:a16="http://schemas.microsoft.com/office/drawing/2014/main" id="{DCEA0DCE-FCDC-665C-6AD8-03F309B553EF}"/>
              </a:ext>
            </a:extLst>
          </p:cNvPr>
          <p:cNvPicPr>
            <a:picLocks noChangeAspect="1"/>
          </p:cNvPicPr>
          <p:nvPr/>
        </p:nvPicPr>
        <p:blipFill>
          <a:blip r:embed="rId14" cstate="screen">
            <a:extLst>
              <a:ext uri="{28A0092B-C50C-407E-A947-70E740481C1C}">
                <a14:useLocalDpi xmlns:a14="http://schemas.microsoft.com/office/drawing/2010/main"/>
              </a:ext>
            </a:extLst>
          </a:blip>
          <a:srcRect/>
          <a:stretch/>
        </p:blipFill>
        <p:spPr>
          <a:xfrm>
            <a:off x="1054694" y="1648186"/>
            <a:ext cx="1364682" cy="569867"/>
          </a:xfrm>
          <a:prstGeom prst="rect">
            <a:avLst/>
          </a:prstGeom>
        </p:spPr>
      </p:pic>
      <p:pic>
        <p:nvPicPr>
          <p:cNvPr id="14" name="Picture 13">
            <a:extLst>
              <a:ext uri="{FF2B5EF4-FFF2-40B4-BE49-F238E27FC236}">
                <a16:creationId xmlns:a16="http://schemas.microsoft.com/office/drawing/2014/main" id="{88C24CE2-1369-D7A4-B9F4-FAC4553F8418}"/>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8785299" y="5329740"/>
            <a:ext cx="1080068" cy="1080068"/>
          </a:xfrm>
          <a:prstGeom prst="rect">
            <a:avLst/>
          </a:prstGeom>
        </p:spPr>
      </p:pic>
      <p:pic>
        <p:nvPicPr>
          <p:cNvPr id="4" name="Picture 3" descr="A blue and yellow snake logo&#10;&#10;Description automatically generated">
            <a:extLst>
              <a:ext uri="{FF2B5EF4-FFF2-40B4-BE49-F238E27FC236}">
                <a16:creationId xmlns:a16="http://schemas.microsoft.com/office/drawing/2014/main" id="{74697A35-D730-8663-DB57-A652C4A0751D}"/>
              </a:ext>
            </a:extLst>
          </p:cNvPr>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098799" y="5218736"/>
            <a:ext cx="1350691" cy="1350691"/>
          </a:xfrm>
          <a:prstGeom prst="rect">
            <a:avLst/>
          </a:prstGeom>
        </p:spPr>
      </p:pic>
    </p:spTree>
    <p:extLst>
      <p:ext uri="{BB962C8B-B14F-4D97-AF65-F5344CB8AC3E}">
        <p14:creationId xmlns:p14="http://schemas.microsoft.com/office/powerpoint/2010/main" val="209049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500"/>
                                        <p:tgtEl>
                                          <p:spTgt spid="15"/>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235B2-FC02-3183-4FE6-F9E4CC151992}"/>
              </a:ext>
            </a:extLst>
          </p:cNvPr>
          <p:cNvSpPr>
            <a:spLocks noGrp="1"/>
          </p:cNvSpPr>
          <p:nvPr>
            <p:ph idx="1"/>
          </p:nvPr>
        </p:nvSpPr>
        <p:spPr>
          <a:xfrm>
            <a:off x="1025624" y="1693579"/>
            <a:ext cx="10515600" cy="4652041"/>
          </a:xfrm>
        </p:spPr>
        <p:txBody>
          <a:bodyPr>
            <a:normAutofit fontScale="92500" lnSpcReduction="10000"/>
          </a:bodyPr>
          <a:lstStyle/>
          <a:p>
            <a:r>
              <a:rPr lang="en-AU" dirty="0"/>
              <a:t>Everyone has to learn Git and SQL, not just R. </a:t>
            </a:r>
          </a:p>
          <a:p>
            <a:pPr lvl="1"/>
            <a:r>
              <a:rPr lang="en-AU" dirty="0">
                <a:solidFill>
                  <a:srgbClr val="00B0CA"/>
                </a:solidFill>
              </a:rPr>
              <a:t>Most people agree this is Less Fun.</a:t>
            </a:r>
          </a:p>
          <a:p>
            <a:r>
              <a:rPr lang="en-AU" dirty="0"/>
              <a:t>People have to get their work peer reviewed and use pull requests</a:t>
            </a:r>
          </a:p>
          <a:p>
            <a:pPr lvl="1"/>
            <a:r>
              <a:rPr lang="en-AU" dirty="0">
                <a:solidFill>
                  <a:srgbClr val="00B0CA"/>
                </a:solidFill>
              </a:rPr>
              <a:t>Boring! And I don’t have time!</a:t>
            </a:r>
          </a:p>
          <a:p>
            <a:r>
              <a:rPr lang="en-AU" dirty="0"/>
              <a:t>IT need to invest in a proper data warehousing system, process and team</a:t>
            </a:r>
          </a:p>
          <a:p>
            <a:pPr lvl="1"/>
            <a:r>
              <a:rPr lang="en-AU" dirty="0">
                <a:solidFill>
                  <a:srgbClr val="00B0CA"/>
                </a:solidFill>
              </a:rPr>
              <a:t>This is seriously expensive, and draws attention to Other Problems.</a:t>
            </a:r>
          </a:p>
          <a:p>
            <a:r>
              <a:rPr lang="en-AU" dirty="0"/>
              <a:t>And the analytics team needs to be able to spin up databases, using proper tools, on demand, for its own little projects</a:t>
            </a:r>
          </a:p>
          <a:p>
            <a:pPr lvl="1"/>
            <a:r>
              <a:rPr lang="en-AU" dirty="0">
                <a:solidFill>
                  <a:srgbClr val="00B0CA"/>
                </a:solidFill>
              </a:rPr>
              <a:t>That sounds risky, and will the data feed back into the DW?</a:t>
            </a:r>
          </a:p>
          <a:p>
            <a:r>
              <a:rPr lang="en-AU" dirty="0"/>
              <a:t>And we need to set up data governance committees and working groups, and talk to internal clients and stakeholders</a:t>
            </a:r>
          </a:p>
          <a:p>
            <a:pPr lvl="1"/>
            <a:r>
              <a:rPr lang="en-AU" dirty="0" err="1">
                <a:solidFill>
                  <a:srgbClr val="00B0CA"/>
                </a:solidFill>
              </a:rPr>
              <a:t>Uurgh</a:t>
            </a:r>
            <a:r>
              <a:rPr lang="en-AU" dirty="0">
                <a:solidFill>
                  <a:srgbClr val="00B0CA"/>
                </a:solidFill>
              </a:rPr>
              <a:t>, meetings…</a:t>
            </a:r>
          </a:p>
        </p:txBody>
      </p:sp>
      <p:sp>
        <p:nvSpPr>
          <p:cNvPr id="3" name="Title 2">
            <a:extLst>
              <a:ext uri="{FF2B5EF4-FFF2-40B4-BE49-F238E27FC236}">
                <a16:creationId xmlns:a16="http://schemas.microsoft.com/office/drawing/2014/main" id="{A4336652-666B-F450-73F6-6A86227B59D4}"/>
              </a:ext>
            </a:extLst>
          </p:cNvPr>
          <p:cNvSpPr>
            <a:spLocks noGrp="1"/>
          </p:cNvSpPr>
          <p:nvPr>
            <p:ph type="title"/>
          </p:nvPr>
        </p:nvSpPr>
        <p:spPr/>
        <p:txBody>
          <a:bodyPr/>
          <a:lstStyle/>
          <a:p>
            <a:r>
              <a:rPr lang="en-AU" dirty="0"/>
              <a:t>Unfortunately this is a lot of change</a:t>
            </a:r>
          </a:p>
        </p:txBody>
      </p:sp>
    </p:spTree>
    <p:extLst>
      <p:ext uri="{BB962C8B-B14F-4D97-AF65-F5344CB8AC3E}">
        <p14:creationId xmlns:p14="http://schemas.microsoft.com/office/powerpoint/2010/main" val="855108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fade">
                                      <p:cBhvr>
                                        <p:cTn id="39" dur="500"/>
                                        <p:tgtEl>
                                          <p:spTgt spid="2">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D5E753-F06C-2D80-C492-B40C843769C0}"/>
              </a:ext>
            </a:extLst>
          </p:cNvPr>
          <p:cNvSpPr>
            <a:spLocks noGrp="1"/>
          </p:cNvSpPr>
          <p:nvPr>
            <p:ph type="title"/>
          </p:nvPr>
        </p:nvSpPr>
        <p:spPr/>
        <p:txBody>
          <a:bodyPr/>
          <a:lstStyle/>
          <a:p>
            <a:r>
              <a:rPr lang="en-AU" dirty="0"/>
              <a:t>And change can lead to problems</a:t>
            </a:r>
          </a:p>
        </p:txBody>
      </p:sp>
      <p:pic>
        <p:nvPicPr>
          <p:cNvPr id="5" name="Picture 4">
            <a:extLst>
              <a:ext uri="{FF2B5EF4-FFF2-40B4-BE49-F238E27FC236}">
                <a16:creationId xmlns:a16="http://schemas.microsoft.com/office/drawing/2014/main" id="{171E1A21-5BDC-E4E3-9F57-2EE8D3A99B70}"/>
              </a:ext>
            </a:extLst>
          </p:cNvPr>
          <p:cNvPicPr>
            <a:picLocks noChangeAspect="1"/>
          </p:cNvPicPr>
          <p:nvPr/>
        </p:nvPicPr>
        <p:blipFill>
          <a:blip r:embed="rId3"/>
          <a:stretch>
            <a:fillRect/>
          </a:stretch>
        </p:blipFill>
        <p:spPr>
          <a:xfrm>
            <a:off x="2656884" y="1382148"/>
            <a:ext cx="7428166" cy="4695459"/>
          </a:xfrm>
          <a:prstGeom prst="rect">
            <a:avLst/>
          </a:prstGeom>
        </p:spPr>
      </p:pic>
      <p:sp>
        <p:nvSpPr>
          <p:cNvPr id="4" name="TextBox 3">
            <a:extLst>
              <a:ext uri="{FF2B5EF4-FFF2-40B4-BE49-F238E27FC236}">
                <a16:creationId xmlns:a16="http://schemas.microsoft.com/office/drawing/2014/main" id="{E1A9847A-39D3-8752-D390-D6CA22B3F188}"/>
              </a:ext>
            </a:extLst>
          </p:cNvPr>
          <p:cNvSpPr txBox="1"/>
          <p:nvPr/>
        </p:nvSpPr>
        <p:spPr>
          <a:xfrm>
            <a:off x="4832131" y="6306207"/>
            <a:ext cx="6219497" cy="646331"/>
          </a:xfrm>
          <a:prstGeom prst="rect">
            <a:avLst/>
          </a:prstGeom>
          <a:noFill/>
        </p:spPr>
        <p:txBody>
          <a:bodyPr wrap="square" rtlCol="0">
            <a:spAutoFit/>
          </a:bodyPr>
          <a:lstStyle/>
          <a:p>
            <a:r>
              <a:rPr lang="en-AU" dirty="0"/>
              <a:t>Credit: </a:t>
            </a:r>
            <a:r>
              <a:rPr lang="en-AU" dirty="0">
                <a:hlinkClick r:id="rId4"/>
              </a:rPr>
              <a:t>https://agilityportal.io/blog/knoster-model-for-change</a:t>
            </a:r>
            <a:r>
              <a:rPr lang="en-AU" dirty="0"/>
              <a:t>  </a:t>
            </a:r>
          </a:p>
          <a:p>
            <a:endParaRPr lang="en-AU" dirty="0"/>
          </a:p>
        </p:txBody>
      </p:sp>
    </p:spTree>
    <p:extLst>
      <p:ext uri="{BB962C8B-B14F-4D97-AF65-F5344CB8AC3E}">
        <p14:creationId xmlns:p14="http://schemas.microsoft.com/office/powerpoint/2010/main" val="19519872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843DB2-B42B-E174-00A6-97F84E47D02E}"/>
              </a:ext>
            </a:extLst>
          </p:cNvPr>
          <p:cNvSpPr>
            <a:spLocks noGrp="1"/>
          </p:cNvSpPr>
          <p:nvPr>
            <p:ph idx="1"/>
          </p:nvPr>
        </p:nvSpPr>
        <p:spPr/>
        <p:txBody>
          <a:bodyPr/>
          <a:lstStyle/>
          <a:p>
            <a:r>
              <a:rPr lang="en-AU" dirty="0"/>
              <a:t>Errors are everywhere</a:t>
            </a:r>
          </a:p>
          <a:p>
            <a:pPr lvl="1"/>
            <a:r>
              <a:rPr lang="en-AU" dirty="0"/>
              <a:t>Tests can help</a:t>
            </a:r>
          </a:p>
          <a:p>
            <a:pPr lvl="1"/>
            <a:r>
              <a:rPr lang="en-AU" dirty="0"/>
              <a:t>Peer review can help</a:t>
            </a:r>
          </a:p>
          <a:p>
            <a:r>
              <a:rPr lang="en-AU" dirty="0"/>
              <a:t>Better data systems and skills will – eventually – make things much, much faster</a:t>
            </a:r>
          </a:p>
          <a:p>
            <a:r>
              <a:rPr lang="en-AU" dirty="0"/>
              <a:t>Better statistical modelling and inference understanding will help decisions but also (surprisingly) help data management</a:t>
            </a:r>
          </a:p>
          <a:p>
            <a:r>
              <a:rPr lang="en-AU" dirty="0"/>
              <a:t>Inappropriate data use – too much, and too little – is everywhere </a:t>
            </a:r>
          </a:p>
          <a:p>
            <a:pPr lvl="1"/>
            <a:r>
              <a:rPr lang="en-AU" dirty="0"/>
              <a:t>Data governance can help</a:t>
            </a:r>
          </a:p>
          <a:p>
            <a:endParaRPr lang="en-AU" dirty="0"/>
          </a:p>
        </p:txBody>
      </p:sp>
      <p:sp>
        <p:nvSpPr>
          <p:cNvPr id="3" name="Title 2">
            <a:extLst>
              <a:ext uri="{FF2B5EF4-FFF2-40B4-BE49-F238E27FC236}">
                <a16:creationId xmlns:a16="http://schemas.microsoft.com/office/drawing/2014/main" id="{5CF53208-7011-198E-C62E-6A1DBCA7584F}"/>
              </a:ext>
            </a:extLst>
          </p:cNvPr>
          <p:cNvSpPr>
            <a:spLocks noGrp="1"/>
          </p:cNvSpPr>
          <p:nvPr>
            <p:ph type="title"/>
          </p:nvPr>
        </p:nvSpPr>
        <p:spPr/>
        <p:txBody>
          <a:bodyPr/>
          <a:lstStyle/>
          <a:p>
            <a:r>
              <a:rPr lang="en-AU" dirty="0"/>
              <a:t>People need to be convinced</a:t>
            </a:r>
          </a:p>
        </p:txBody>
      </p:sp>
    </p:spTree>
    <p:extLst>
      <p:ext uri="{BB962C8B-B14F-4D97-AF65-F5344CB8AC3E}">
        <p14:creationId xmlns:p14="http://schemas.microsoft.com/office/powerpoint/2010/main" val="2371750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5F37B3-B56E-E803-54CF-A091BDFEEBC8}"/>
              </a:ext>
            </a:extLst>
          </p:cNvPr>
          <p:cNvSpPr>
            <a:spLocks noGrp="1"/>
          </p:cNvSpPr>
          <p:nvPr>
            <p:ph type="title"/>
          </p:nvPr>
        </p:nvSpPr>
        <p:spPr/>
        <p:txBody>
          <a:bodyPr/>
          <a:lstStyle/>
          <a:p>
            <a:r>
              <a:rPr lang="en-AU" dirty="0"/>
              <a:t>Specifics to make it easier</a:t>
            </a:r>
          </a:p>
        </p:txBody>
      </p:sp>
      <p:sp>
        <p:nvSpPr>
          <p:cNvPr id="7" name="Content Placeholder 6">
            <a:extLst>
              <a:ext uri="{FF2B5EF4-FFF2-40B4-BE49-F238E27FC236}">
                <a16:creationId xmlns:a16="http://schemas.microsoft.com/office/drawing/2014/main" id="{ED5ACA20-1808-1435-7FAF-A784D6193708}"/>
              </a:ext>
            </a:extLst>
          </p:cNvPr>
          <p:cNvSpPr>
            <a:spLocks noGrp="1"/>
          </p:cNvSpPr>
          <p:nvPr>
            <p:ph idx="1"/>
          </p:nvPr>
        </p:nvSpPr>
        <p:spPr>
          <a:xfrm>
            <a:off x="1025624" y="1740877"/>
            <a:ext cx="4872410" cy="4351338"/>
          </a:xfrm>
        </p:spPr>
        <p:txBody>
          <a:bodyPr/>
          <a:lstStyle/>
          <a:p>
            <a:r>
              <a:rPr lang="en-AU" dirty="0"/>
              <a:t>Get concrete wins quickly</a:t>
            </a:r>
          </a:p>
          <a:p>
            <a:r>
              <a:rPr lang="en-AU" dirty="0"/>
              <a:t>Leverage external drivers, like Ministerial enthusiasm or demand</a:t>
            </a:r>
          </a:p>
          <a:p>
            <a:r>
              <a:rPr lang="en-AU" dirty="0"/>
              <a:t>Get specialist help when needed, particularly to get things rolling</a:t>
            </a:r>
          </a:p>
        </p:txBody>
      </p:sp>
      <p:sp>
        <p:nvSpPr>
          <p:cNvPr id="4" name="TextBox 3">
            <a:extLst>
              <a:ext uri="{FF2B5EF4-FFF2-40B4-BE49-F238E27FC236}">
                <a16:creationId xmlns:a16="http://schemas.microsoft.com/office/drawing/2014/main" id="{831CA958-3B85-673E-8E0E-EABD185308BA}"/>
              </a:ext>
            </a:extLst>
          </p:cNvPr>
          <p:cNvSpPr txBox="1"/>
          <p:nvPr/>
        </p:nvSpPr>
        <p:spPr>
          <a:xfrm>
            <a:off x="1671145" y="5630550"/>
            <a:ext cx="3838903" cy="923330"/>
          </a:xfrm>
          <a:prstGeom prst="rect">
            <a:avLst/>
          </a:prstGeom>
          <a:noFill/>
        </p:spPr>
        <p:txBody>
          <a:bodyPr wrap="square" rtlCol="0">
            <a:spAutoFit/>
          </a:bodyPr>
          <a:lstStyle/>
          <a:p>
            <a:r>
              <a:rPr lang="en-AU" dirty="0"/>
              <a:t>Note: visuals on right are </a:t>
            </a:r>
            <a:r>
              <a:rPr lang="en-AU" i="1" dirty="0"/>
              <a:t>not</a:t>
            </a:r>
            <a:r>
              <a:rPr lang="en-AU" dirty="0"/>
              <a:t> made in R, although it was an important part of the overall project and data pipeline.</a:t>
            </a:r>
          </a:p>
        </p:txBody>
      </p:sp>
    </p:spTree>
    <p:extLst>
      <p:ext uri="{BB962C8B-B14F-4D97-AF65-F5344CB8AC3E}">
        <p14:creationId xmlns:p14="http://schemas.microsoft.com/office/powerpoint/2010/main" val="4120000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5F37B3-B56E-E803-54CF-A091BDFEEBC8}"/>
              </a:ext>
            </a:extLst>
          </p:cNvPr>
          <p:cNvSpPr>
            <a:spLocks noGrp="1"/>
          </p:cNvSpPr>
          <p:nvPr>
            <p:ph type="title"/>
          </p:nvPr>
        </p:nvSpPr>
        <p:spPr/>
        <p:txBody>
          <a:bodyPr/>
          <a:lstStyle/>
          <a:p>
            <a:r>
              <a:rPr lang="en-AU" dirty="0"/>
              <a:t>Specifics to make it easier</a:t>
            </a:r>
          </a:p>
        </p:txBody>
      </p:sp>
      <p:sp>
        <p:nvSpPr>
          <p:cNvPr id="7" name="Content Placeholder 6">
            <a:extLst>
              <a:ext uri="{FF2B5EF4-FFF2-40B4-BE49-F238E27FC236}">
                <a16:creationId xmlns:a16="http://schemas.microsoft.com/office/drawing/2014/main" id="{ED5ACA20-1808-1435-7FAF-A784D6193708}"/>
              </a:ext>
            </a:extLst>
          </p:cNvPr>
          <p:cNvSpPr>
            <a:spLocks noGrp="1"/>
          </p:cNvSpPr>
          <p:nvPr>
            <p:ph idx="1"/>
          </p:nvPr>
        </p:nvSpPr>
        <p:spPr>
          <a:xfrm>
            <a:off x="1025624" y="1740877"/>
            <a:ext cx="4484424" cy="4351338"/>
          </a:xfrm>
        </p:spPr>
        <p:txBody>
          <a:bodyPr/>
          <a:lstStyle/>
          <a:p>
            <a:r>
              <a:rPr lang="en-AU" dirty="0"/>
              <a:t>Feverish atmosphere of learning and innovation</a:t>
            </a:r>
          </a:p>
          <a:p>
            <a:r>
              <a:rPr lang="en-AU" dirty="0"/>
              <a:t>Light a fire, don’t fill a bucket</a:t>
            </a:r>
          </a:p>
          <a:p>
            <a:r>
              <a:rPr lang="en-AU" dirty="0"/>
              <a:t>Break learnings into bits to avoid overwhelm</a:t>
            </a:r>
          </a:p>
          <a:p>
            <a:r>
              <a:rPr lang="en-AU" dirty="0"/>
              <a:t>Use peers to train </a:t>
            </a:r>
            <a:r>
              <a:rPr lang="en-AU" dirty="0" err="1"/>
              <a:t>eachother</a:t>
            </a:r>
            <a:endParaRPr lang="en-AU" dirty="0"/>
          </a:p>
        </p:txBody>
      </p:sp>
      <p:pic>
        <p:nvPicPr>
          <p:cNvPr id="5" name="Picture 4" descr="Close-up of a fire&#10;&#10;Description automatically generated">
            <a:extLst>
              <a:ext uri="{FF2B5EF4-FFF2-40B4-BE49-F238E27FC236}">
                <a16:creationId xmlns:a16="http://schemas.microsoft.com/office/drawing/2014/main" id="{5C92B32F-C7F2-150D-0C79-6F4DD4F75B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675586" y="1740877"/>
            <a:ext cx="6048704" cy="403246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9850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0CE6F-2CB8-3E45-5F97-DCE9C42A8F2C}"/>
              </a:ext>
            </a:extLst>
          </p:cNvPr>
          <p:cNvSpPr>
            <a:spLocks noGrp="1"/>
          </p:cNvSpPr>
          <p:nvPr>
            <p:ph type="title"/>
          </p:nvPr>
        </p:nvSpPr>
        <p:spPr/>
        <p:txBody>
          <a:bodyPr/>
          <a:lstStyle/>
          <a:p>
            <a:r>
              <a:rPr lang="en-AU" dirty="0"/>
              <a:t>A quick history of me and government</a:t>
            </a:r>
          </a:p>
        </p:txBody>
      </p:sp>
      <p:pic>
        <p:nvPicPr>
          <p:cNvPr id="4" name="Picture 3">
            <a:extLst>
              <a:ext uri="{FF2B5EF4-FFF2-40B4-BE49-F238E27FC236}">
                <a16:creationId xmlns:a16="http://schemas.microsoft.com/office/drawing/2014/main" id="{DF90F864-442D-EB3D-EBA8-EDBDE2F4044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669792" y="2304532"/>
            <a:ext cx="6368428" cy="3747826"/>
          </a:xfrm>
          <a:prstGeom prst="rect">
            <a:avLst/>
          </a:prstGeom>
        </p:spPr>
      </p:pic>
    </p:spTree>
    <p:extLst>
      <p:ext uri="{BB962C8B-B14F-4D97-AF65-F5344CB8AC3E}">
        <p14:creationId xmlns:p14="http://schemas.microsoft.com/office/powerpoint/2010/main" val="56406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620D08-37A6-C68D-9D1D-1D4389FD71B2}"/>
              </a:ext>
            </a:extLst>
          </p:cNvPr>
          <p:cNvSpPr>
            <a:spLocks noGrp="1"/>
          </p:cNvSpPr>
          <p:nvPr>
            <p:ph idx="1"/>
          </p:nvPr>
        </p:nvSpPr>
        <p:spPr>
          <a:xfrm>
            <a:off x="1025624" y="1693579"/>
            <a:ext cx="10515600" cy="4699337"/>
          </a:xfrm>
        </p:spPr>
        <p:txBody>
          <a:bodyPr>
            <a:normAutofit fontScale="92500" lnSpcReduction="10000"/>
          </a:bodyPr>
          <a:lstStyle/>
          <a:p>
            <a:r>
              <a:rPr lang="en-AU" dirty="0"/>
              <a:t>Make sure IT officially enables users install R, an IDE, Git and a database tool</a:t>
            </a:r>
          </a:p>
          <a:p>
            <a:r>
              <a:rPr lang="en-AU" dirty="0"/>
              <a:t>Develop package/s with styles, colours, logos, Word and PowerPoint hooks, Quarto templates, database connections etc. for your organisation</a:t>
            </a:r>
          </a:p>
          <a:p>
            <a:r>
              <a:rPr lang="en-AU" dirty="0"/>
              <a:t>Develop easy to use examples for common data access, analysis and reporting tasks</a:t>
            </a:r>
          </a:p>
          <a:p>
            <a:r>
              <a:rPr lang="en-AU" dirty="0"/>
              <a:t>Re-engineer processes so: </a:t>
            </a:r>
          </a:p>
          <a:p>
            <a:pPr lvl="1"/>
            <a:r>
              <a:rPr lang="en-AU" dirty="0"/>
              <a:t>peer review is built in</a:t>
            </a:r>
          </a:p>
          <a:p>
            <a:pPr lvl="1"/>
            <a:r>
              <a:rPr lang="en-AU" dirty="0"/>
              <a:t>analytical products can be reproduced and updated at will</a:t>
            </a:r>
          </a:p>
          <a:p>
            <a:r>
              <a:rPr lang="en-AU" dirty="0"/>
              <a:t>Have someone roam to do spot check feedback on repositories</a:t>
            </a:r>
          </a:p>
          <a:p>
            <a:r>
              <a:rPr lang="en-AU" dirty="0"/>
              <a:t>Get the data into databases</a:t>
            </a:r>
          </a:p>
          <a:p>
            <a:r>
              <a:rPr lang="en-AU" dirty="0"/>
              <a:t>Build all of this into induction</a:t>
            </a:r>
          </a:p>
        </p:txBody>
      </p:sp>
      <p:sp>
        <p:nvSpPr>
          <p:cNvPr id="3" name="Title 2">
            <a:extLst>
              <a:ext uri="{FF2B5EF4-FFF2-40B4-BE49-F238E27FC236}">
                <a16:creationId xmlns:a16="http://schemas.microsoft.com/office/drawing/2014/main" id="{D8589C9C-B3BA-C871-ACA5-4F4A08FE5C6A}"/>
              </a:ext>
            </a:extLst>
          </p:cNvPr>
          <p:cNvSpPr>
            <a:spLocks noGrp="1"/>
          </p:cNvSpPr>
          <p:nvPr>
            <p:ph type="title"/>
          </p:nvPr>
        </p:nvSpPr>
        <p:spPr/>
        <p:txBody>
          <a:bodyPr/>
          <a:lstStyle/>
          <a:p>
            <a:r>
              <a:rPr lang="en-AU" dirty="0"/>
              <a:t>Some practical things that need doing</a:t>
            </a:r>
          </a:p>
        </p:txBody>
      </p:sp>
    </p:spTree>
    <p:extLst>
      <p:ext uri="{BB962C8B-B14F-4D97-AF65-F5344CB8AC3E}">
        <p14:creationId xmlns:p14="http://schemas.microsoft.com/office/powerpoint/2010/main" val="3231037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fade">
                                      <p:cBhvr>
                                        <p:cTn id="4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B9BEE1-4485-74B4-36CE-DB44EE475107}"/>
              </a:ext>
            </a:extLst>
          </p:cNvPr>
          <p:cNvSpPr>
            <a:spLocks noGrp="1"/>
          </p:cNvSpPr>
          <p:nvPr>
            <p:ph type="title"/>
          </p:nvPr>
        </p:nvSpPr>
        <p:spPr/>
        <p:txBody>
          <a:bodyPr/>
          <a:lstStyle/>
          <a:p>
            <a:r>
              <a:rPr lang="en-AU" dirty="0"/>
              <a:t>Small things make it easier</a:t>
            </a:r>
          </a:p>
        </p:txBody>
      </p:sp>
      <p:pic>
        <p:nvPicPr>
          <p:cNvPr id="5" name="Picture 4">
            <a:extLst>
              <a:ext uri="{FF2B5EF4-FFF2-40B4-BE49-F238E27FC236}">
                <a16:creationId xmlns:a16="http://schemas.microsoft.com/office/drawing/2014/main" id="{EE3CC64C-20FF-77EF-55C4-026CFE2E20CC}"/>
              </a:ext>
            </a:extLst>
          </p:cNvPr>
          <p:cNvPicPr>
            <a:picLocks noChangeAspect="1"/>
          </p:cNvPicPr>
          <p:nvPr/>
        </p:nvPicPr>
        <p:blipFill>
          <a:blip r:embed="rId2"/>
          <a:stretch>
            <a:fillRect/>
          </a:stretch>
        </p:blipFill>
        <p:spPr>
          <a:xfrm>
            <a:off x="945931" y="1839673"/>
            <a:ext cx="11184998" cy="3451724"/>
          </a:xfrm>
          <a:prstGeom prst="rect">
            <a:avLst/>
          </a:prstGeom>
        </p:spPr>
      </p:pic>
    </p:spTree>
    <p:extLst>
      <p:ext uri="{BB962C8B-B14F-4D97-AF65-F5344CB8AC3E}">
        <p14:creationId xmlns:p14="http://schemas.microsoft.com/office/powerpoint/2010/main" val="3460024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D22B7A-BF92-5F50-EA3D-C6EF21E24DEE}"/>
              </a:ext>
            </a:extLst>
          </p:cNvPr>
          <p:cNvSpPr>
            <a:spLocks noGrp="1"/>
          </p:cNvSpPr>
          <p:nvPr>
            <p:ph type="title"/>
          </p:nvPr>
        </p:nvSpPr>
        <p:spPr/>
        <p:txBody>
          <a:bodyPr/>
          <a:lstStyle/>
          <a:p>
            <a:r>
              <a:rPr lang="en-AU" dirty="0"/>
              <a:t>Small things make it easier</a:t>
            </a:r>
          </a:p>
        </p:txBody>
      </p:sp>
      <p:pic>
        <p:nvPicPr>
          <p:cNvPr id="5" name="Picture 4">
            <a:extLst>
              <a:ext uri="{FF2B5EF4-FFF2-40B4-BE49-F238E27FC236}">
                <a16:creationId xmlns:a16="http://schemas.microsoft.com/office/drawing/2014/main" id="{3D2B1579-6F8C-43C2-4217-1AEFE11E0973}"/>
              </a:ext>
            </a:extLst>
          </p:cNvPr>
          <p:cNvPicPr>
            <a:picLocks noChangeAspect="1"/>
          </p:cNvPicPr>
          <p:nvPr/>
        </p:nvPicPr>
        <p:blipFill>
          <a:blip r:embed="rId2"/>
          <a:stretch>
            <a:fillRect/>
          </a:stretch>
        </p:blipFill>
        <p:spPr>
          <a:xfrm>
            <a:off x="1907627" y="1345584"/>
            <a:ext cx="8871019" cy="5512416"/>
          </a:xfrm>
          <a:prstGeom prst="rect">
            <a:avLst/>
          </a:prstGeom>
        </p:spPr>
      </p:pic>
    </p:spTree>
    <p:extLst>
      <p:ext uri="{BB962C8B-B14F-4D97-AF65-F5344CB8AC3E}">
        <p14:creationId xmlns:p14="http://schemas.microsoft.com/office/powerpoint/2010/main" val="327666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B9BEE1-4485-74B4-36CE-DB44EE475107}"/>
              </a:ext>
            </a:extLst>
          </p:cNvPr>
          <p:cNvSpPr>
            <a:spLocks noGrp="1"/>
          </p:cNvSpPr>
          <p:nvPr>
            <p:ph type="title"/>
          </p:nvPr>
        </p:nvSpPr>
        <p:spPr/>
        <p:txBody>
          <a:bodyPr/>
          <a:lstStyle/>
          <a:p>
            <a:r>
              <a:rPr lang="en-AU" dirty="0"/>
              <a:t>Small things make it easier</a:t>
            </a:r>
          </a:p>
        </p:txBody>
      </p:sp>
      <p:pic>
        <p:nvPicPr>
          <p:cNvPr id="4" name="Picture 3">
            <a:extLst>
              <a:ext uri="{FF2B5EF4-FFF2-40B4-BE49-F238E27FC236}">
                <a16:creationId xmlns:a16="http://schemas.microsoft.com/office/drawing/2014/main" id="{E5143788-BDA4-D9BB-9786-596CE9455BC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76400" y="1410715"/>
            <a:ext cx="9488214" cy="5074429"/>
          </a:xfrm>
          <a:prstGeom prst="rect">
            <a:avLst/>
          </a:prstGeom>
        </p:spPr>
      </p:pic>
    </p:spTree>
    <p:extLst>
      <p:ext uri="{BB962C8B-B14F-4D97-AF65-F5344CB8AC3E}">
        <p14:creationId xmlns:p14="http://schemas.microsoft.com/office/powerpoint/2010/main" val="284189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7B41A2-B232-E88E-60FF-2A017EE70308}"/>
              </a:ext>
            </a:extLst>
          </p:cNvPr>
          <p:cNvSpPr>
            <a:spLocks noGrp="1"/>
          </p:cNvSpPr>
          <p:nvPr>
            <p:ph idx="1"/>
          </p:nvPr>
        </p:nvSpPr>
        <p:spPr/>
        <p:txBody>
          <a:bodyPr/>
          <a:lstStyle/>
          <a:p>
            <a:pPr marL="514350" indent="-514350">
              <a:buFont typeface="+mj-lt"/>
              <a:buAutoNum type="arabicPeriod"/>
            </a:pPr>
            <a:r>
              <a:rPr lang="en-US" dirty="0"/>
              <a:t>Analytics in government is often a mess</a:t>
            </a:r>
          </a:p>
          <a:p>
            <a:pPr marL="514350" indent="-514350">
              <a:buFont typeface="+mj-lt"/>
              <a:buAutoNum type="arabicPeriod"/>
            </a:pPr>
            <a:r>
              <a:rPr lang="en-US" dirty="0"/>
              <a:t>R is a great tool but it doesn’t solve everything by itself</a:t>
            </a:r>
          </a:p>
          <a:p>
            <a:pPr marL="514350" indent="-514350">
              <a:buFont typeface="+mj-lt"/>
              <a:buAutoNum type="arabicPeriod"/>
            </a:pPr>
            <a:r>
              <a:rPr lang="en-US" dirty="0"/>
              <a:t>Change is hard but possible</a:t>
            </a:r>
          </a:p>
        </p:txBody>
      </p:sp>
      <p:sp>
        <p:nvSpPr>
          <p:cNvPr id="3" name="Title 2">
            <a:extLst>
              <a:ext uri="{FF2B5EF4-FFF2-40B4-BE49-F238E27FC236}">
                <a16:creationId xmlns:a16="http://schemas.microsoft.com/office/drawing/2014/main" id="{477A1F0F-4F99-16AF-7DCD-B66E9FCEC0CA}"/>
              </a:ext>
            </a:extLst>
          </p:cNvPr>
          <p:cNvSpPr>
            <a:spLocks noGrp="1"/>
          </p:cNvSpPr>
          <p:nvPr>
            <p:ph type="title"/>
          </p:nvPr>
        </p:nvSpPr>
        <p:spPr/>
        <p:txBody>
          <a:bodyPr/>
          <a:lstStyle/>
          <a:p>
            <a:r>
              <a:rPr lang="en-US" dirty="0"/>
              <a:t>Making R work in government</a:t>
            </a:r>
          </a:p>
        </p:txBody>
      </p:sp>
      <p:pic>
        <p:nvPicPr>
          <p:cNvPr id="6" name="Picture 5">
            <a:extLst>
              <a:ext uri="{FF2B5EF4-FFF2-40B4-BE49-F238E27FC236}">
                <a16:creationId xmlns:a16="http://schemas.microsoft.com/office/drawing/2014/main" id="{2D28E010-19C6-6530-E827-62A461FF8CA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92895" y="3517485"/>
            <a:ext cx="4679404" cy="2727260"/>
          </a:xfrm>
          <a:prstGeom prst="rect">
            <a:avLst/>
          </a:prstGeom>
        </p:spPr>
      </p:pic>
    </p:spTree>
    <p:extLst>
      <p:ext uri="{BB962C8B-B14F-4D97-AF65-F5344CB8AC3E}">
        <p14:creationId xmlns:p14="http://schemas.microsoft.com/office/powerpoint/2010/main" val="3140487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on a mountain&#10;&#10;Description automatically generated">
            <a:extLst>
              <a:ext uri="{FF2B5EF4-FFF2-40B4-BE49-F238E27FC236}">
                <a16:creationId xmlns:a16="http://schemas.microsoft.com/office/drawing/2014/main" id="{CB8E36CA-B516-28B7-CD24-DF29FDD7F75A}"/>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025624" y="1838465"/>
            <a:ext cx="5787136" cy="4340352"/>
          </a:xfrm>
          <a:prstGeom prst="rect">
            <a:avLst/>
          </a:prstGeom>
          <a:effectLst>
            <a:glow rad="63500">
              <a:schemeClr val="accent3">
                <a:satMod val="175000"/>
                <a:alpha val="40000"/>
              </a:schemeClr>
            </a:glow>
          </a:effectLst>
        </p:spPr>
      </p:pic>
      <p:sp>
        <p:nvSpPr>
          <p:cNvPr id="3" name="Title 2">
            <a:extLst>
              <a:ext uri="{FF2B5EF4-FFF2-40B4-BE49-F238E27FC236}">
                <a16:creationId xmlns:a16="http://schemas.microsoft.com/office/drawing/2014/main" id="{BD90CE6F-2CB8-3E45-5F97-DCE9C42A8F2C}"/>
              </a:ext>
            </a:extLst>
          </p:cNvPr>
          <p:cNvSpPr>
            <a:spLocks noGrp="1"/>
          </p:cNvSpPr>
          <p:nvPr>
            <p:ph type="title"/>
          </p:nvPr>
        </p:nvSpPr>
        <p:spPr/>
        <p:txBody>
          <a:bodyPr/>
          <a:lstStyle/>
          <a:p>
            <a:r>
              <a:rPr lang="en-AU" dirty="0"/>
              <a:t>A quick history of me and government</a:t>
            </a:r>
          </a:p>
        </p:txBody>
      </p:sp>
      <p:sp>
        <p:nvSpPr>
          <p:cNvPr id="5" name="Content Placeholder 4">
            <a:extLst>
              <a:ext uri="{FF2B5EF4-FFF2-40B4-BE49-F238E27FC236}">
                <a16:creationId xmlns:a16="http://schemas.microsoft.com/office/drawing/2014/main" id="{C2519704-2C9E-0026-4FF8-A3A2ABE9B84F}"/>
              </a:ext>
            </a:extLst>
          </p:cNvPr>
          <p:cNvSpPr>
            <a:spLocks noGrp="1"/>
          </p:cNvSpPr>
          <p:nvPr>
            <p:ph idx="1"/>
          </p:nvPr>
        </p:nvSpPr>
        <p:spPr/>
        <p:txBody>
          <a:bodyPr/>
          <a:lstStyle/>
          <a:p>
            <a:endParaRPr lang="en-AU"/>
          </a:p>
        </p:txBody>
      </p:sp>
      <p:pic>
        <p:nvPicPr>
          <p:cNvPr id="8" name="Picture 7">
            <a:extLst>
              <a:ext uri="{FF2B5EF4-FFF2-40B4-BE49-F238E27FC236}">
                <a16:creationId xmlns:a16="http://schemas.microsoft.com/office/drawing/2014/main" id="{CF17EF6E-815F-E306-75FA-FAC58CC0F89F}"/>
              </a:ext>
            </a:extLst>
          </p:cNvPr>
          <p:cNvPicPr>
            <a:picLocks noChangeAspect="1"/>
          </p:cNvPicPr>
          <p:nvPr/>
        </p:nvPicPr>
        <p:blipFill>
          <a:blip r:embed="rId4"/>
          <a:stretch>
            <a:fillRect/>
          </a:stretch>
        </p:blipFill>
        <p:spPr>
          <a:xfrm>
            <a:off x="6812760" y="1814121"/>
            <a:ext cx="4924530" cy="4230797"/>
          </a:xfrm>
          <a:prstGeom prst="rect">
            <a:avLst/>
          </a:prstGeom>
        </p:spPr>
      </p:pic>
    </p:spTree>
    <p:extLst>
      <p:ext uri="{BB962C8B-B14F-4D97-AF65-F5344CB8AC3E}">
        <p14:creationId xmlns:p14="http://schemas.microsoft.com/office/powerpoint/2010/main" val="284065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565344-C287-3C2E-E295-BC0831440371}"/>
              </a:ext>
            </a:extLst>
          </p:cNvPr>
          <p:cNvSpPr>
            <a:spLocks noGrp="1"/>
          </p:cNvSpPr>
          <p:nvPr>
            <p:ph idx="1"/>
          </p:nvPr>
        </p:nvSpPr>
        <p:spPr>
          <a:xfrm>
            <a:off x="1025624" y="1693580"/>
            <a:ext cx="5070376" cy="4351338"/>
          </a:xfrm>
        </p:spPr>
        <p:txBody>
          <a:bodyPr>
            <a:noAutofit/>
          </a:bodyPr>
          <a:lstStyle/>
          <a:p>
            <a:r>
              <a:rPr lang="en-AU" sz="2400" dirty="0">
                <a:solidFill>
                  <a:srgbClr val="00B0CA"/>
                </a:solidFill>
              </a:rPr>
              <a:t>No corporate support</a:t>
            </a:r>
          </a:p>
          <a:p>
            <a:r>
              <a:rPr lang="en-AU" sz="2400" dirty="0">
                <a:solidFill>
                  <a:srgbClr val="00B0CA"/>
                </a:solidFill>
              </a:rPr>
              <a:t>Steep learning curve</a:t>
            </a:r>
          </a:p>
          <a:p>
            <a:r>
              <a:rPr lang="en-AU" sz="2400" dirty="0">
                <a:solidFill>
                  <a:srgbClr val="00B0CA"/>
                </a:solidFill>
              </a:rPr>
              <a:t>Not recognised like SAS (e.g. for FDA)</a:t>
            </a:r>
          </a:p>
          <a:p>
            <a:r>
              <a:rPr lang="en-AU" sz="2400" dirty="0">
                <a:solidFill>
                  <a:srgbClr val="00B0CA"/>
                </a:solidFill>
              </a:rPr>
              <a:t>Lack of learning materials </a:t>
            </a:r>
          </a:p>
          <a:p>
            <a:r>
              <a:rPr lang="en-AU" sz="2400" dirty="0">
                <a:solidFill>
                  <a:srgbClr val="00B0CA"/>
                </a:solidFill>
              </a:rPr>
              <a:t>Slow 32 bit architecture</a:t>
            </a:r>
          </a:p>
          <a:p>
            <a:r>
              <a:rPr lang="en-AU" sz="2400" dirty="0">
                <a:solidFill>
                  <a:srgbClr val="00B0CA"/>
                </a:solidFill>
              </a:rPr>
              <a:t>Can’t parallel process</a:t>
            </a:r>
          </a:p>
          <a:p>
            <a:r>
              <a:rPr lang="en-AU" sz="2400" dirty="0">
                <a:solidFill>
                  <a:srgbClr val="00B0CA"/>
                </a:solidFill>
              </a:rPr>
              <a:t>Can’t handle large data</a:t>
            </a:r>
            <a:br>
              <a:rPr lang="en-AU" sz="2400" dirty="0">
                <a:solidFill>
                  <a:srgbClr val="00B0CA"/>
                </a:solidFill>
              </a:rPr>
            </a:br>
            <a:endParaRPr lang="en-AU" sz="2400" dirty="0">
              <a:solidFill>
                <a:srgbClr val="00B0CA"/>
              </a:solidFill>
            </a:endParaRPr>
          </a:p>
          <a:p>
            <a:r>
              <a:rPr lang="en-AU" sz="2400" dirty="0">
                <a:solidFill>
                  <a:srgbClr val="00B0CA"/>
                </a:solidFill>
              </a:rPr>
              <a:t>“Can’t use it in production”</a:t>
            </a:r>
          </a:p>
        </p:txBody>
      </p:sp>
      <p:sp>
        <p:nvSpPr>
          <p:cNvPr id="3" name="Title 2">
            <a:extLst>
              <a:ext uri="{FF2B5EF4-FFF2-40B4-BE49-F238E27FC236}">
                <a16:creationId xmlns:a16="http://schemas.microsoft.com/office/drawing/2014/main" id="{EE572DC7-5AED-6618-F672-1C6BB0694EAB}"/>
              </a:ext>
            </a:extLst>
          </p:cNvPr>
          <p:cNvSpPr>
            <a:spLocks noGrp="1"/>
          </p:cNvSpPr>
          <p:nvPr>
            <p:ph type="title"/>
          </p:nvPr>
        </p:nvSpPr>
        <p:spPr/>
        <p:txBody>
          <a:bodyPr/>
          <a:lstStyle/>
          <a:p>
            <a:r>
              <a:rPr lang="en-AU" dirty="0"/>
              <a:t>Now, we no longer worry for R:</a:t>
            </a:r>
          </a:p>
        </p:txBody>
      </p:sp>
      <p:sp>
        <p:nvSpPr>
          <p:cNvPr id="4" name="Content Placeholder 1">
            <a:extLst>
              <a:ext uri="{FF2B5EF4-FFF2-40B4-BE49-F238E27FC236}">
                <a16:creationId xmlns:a16="http://schemas.microsoft.com/office/drawing/2014/main" id="{D5C846AB-3CB4-6D7C-BA3B-264A2F291852}"/>
              </a:ext>
            </a:extLst>
          </p:cNvPr>
          <p:cNvSpPr txBox="1">
            <a:spLocks/>
          </p:cNvSpPr>
          <p:nvPr/>
        </p:nvSpPr>
        <p:spPr>
          <a:xfrm>
            <a:off x="6606874" y="1693580"/>
            <a:ext cx="5070376" cy="4351338"/>
          </a:xfrm>
          <a:prstGeom prst="rect">
            <a:avLst/>
          </a:prstGeom>
        </p:spPr>
        <p:txBody>
          <a:bodyPr vert="horz" lIns="91440" tIns="45720" rIns="91440" bIns="45720" rtlCol="0">
            <a:noAutofit/>
          </a:bodyPr>
          <a:lstStyle>
            <a:lvl1pPr marL="228600" indent="-228600">
              <a:lnSpc>
                <a:spcPct val="90000"/>
              </a:lnSpc>
              <a:spcBef>
                <a:spcPts val="1000"/>
              </a:spcBef>
              <a:buFont typeface="Arial" panose="020B0604020202020204" pitchFamily="34" charset="0"/>
              <a:buChar char="•"/>
              <a:defRPr sz="2400">
                <a:solidFill>
                  <a:srgbClr val="0046AD"/>
                </a:solidFill>
              </a:defRPr>
            </a:lvl1pPr>
            <a:lvl2pPr marL="685800" indent="-228600">
              <a:lnSpc>
                <a:spcPct val="90000"/>
              </a:lnSpc>
              <a:spcBef>
                <a:spcPts val="500"/>
              </a:spcBef>
              <a:buFont typeface="Arial" panose="020B0604020202020204" pitchFamily="34" charset="0"/>
              <a:buChar char="•"/>
              <a:defRPr sz="2400">
                <a:solidFill>
                  <a:srgbClr val="0046AD"/>
                </a:solidFill>
              </a:defRPr>
            </a:lvl2pPr>
            <a:lvl3pPr marL="1143000" indent="-228600">
              <a:lnSpc>
                <a:spcPct val="90000"/>
              </a:lnSpc>
              <a:spcBef>
                <a:spcPts val="500"/>
              </a:spcBef>
              <a:buFont typeface="Arial" panose="020B0604020202020204" pitchFamily="34" charset="0"/>
              <a:buChar char="•"/>
              <a:defRPr sz="2000">
                <a:solidFill>
                  <a:srgbClr val="0046AD"/>
                </a:solidFill>
              </a:defRPr>
            </a:lvl3pPr>
            <a:lvl4pPr marL="1600200" indent="-228600">
              <a:lnSpc>
                <a:spcPct val="90000"/>
              </a:lnSpc>
              <a:spcBef>
                <a:spcPts val="500"/>
              </a:spcBef>
              <a:buFont typeface="Arial" panose="020B0604020202020204" pitchFamily="34" charset="0"/>
              <a:buChar char="•"/>
              <a:defRPr>
                <a:solidFill>
                  <a:srgbClr val="0046AD"/>
                </a:solidFill>
              </a:defRPr>
            </a:lvl4pPr>
            <a:lvl5pPr marL="2057400" indent="-228600">
              <a:lnSpc>
                <a:spcPct val="90000"/>
              </a:lnSpc>
              <a:spcBef>
                <a:spcPts val="500"/>
              </a:spcBef>
              <a:buFont typeface="Arial" panose="020B0604020202020204" pitchFamily="34" charset="0"/>
              <a:buChar char="•"/>
              <a:defRPr>
                <a:solidFill>
                  <a:srgbClr val="0046AD"/>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AU" dirty="0"/>
              <a:t>Options like Microsoft, Posit if worried.</a:t>
            </a:r>
          </a:p>
          <a:p>
            <a:pPr marL="0" indent="0">
              <a:buNone/>
            </a:pPr>
            <a:r>
              <a:rPr lang="en-AU" dirty="0"/>
              <a:t>tidyverse and others fixed this.</a:t>
            </a:r>
          </a:p>
          <a:p>
            <a:pPr marL="0" indent="0">
              <a:buNone/>
            </a:pPr>
            <a:r>
              <a:rPr lang="en-AU" dirty="0"/>
              <a:t>FDA and friends got over this long ago.</a:t>
            </a:r>
          </a:p>
          <a:p>
            <a:pPr marL="0" indent="0">
              <a:buNone/>
            </a:pPr>
            <a:r>
              <a:rPr lang="en-AU" dirty="0"/>
              <a:t>Unmatched blogs, tutorials, courses.</a:t>
            </a:r>
          </a:p>
          <a:p>
            <a:pPr marL="0" indent="0">
              <a:buNone/>
            </a:pPr>
            <a:r>
              <a:rPr lang="en-AU" dirty="0"/>
              <a:t>R 3.0 fixed this in 2013.</a:t>
            </a:r>
          </a:p>
          <a:p>
            <a:pPr marL="0" indent="0">
              <a:buNone/>
            </a:pPr>
            <a:r>
              <a:rPr lang="en-AU" dirty="0"/>
              <a:t>Multiple solutions for this now.</a:t>
            </a:r>
          </a:p>
          <a:p>
            <a:pPr marL="0" indent="0">
              <a:buNone/>
            </a:pPr>
            <a:r>
              <a:rPr lang="en-AU" dirty="0"/>
              <a:t>Use it in conjunction with a database, or just get more RAM.</a:t>
            </a:r>
          </a:p>
          <a:p>
            <a:pPr marL="0" indent="0">
              <a:buNone/>
            </a:pPr>
            <a:r>
              <a:rPr lang="en-AU" dirty="0"/>
              <a:t>Frankly, this never really meant anything.</a:t>
            </a:r>
          </a:p>
        </p:txBody>
      </p:sp>
    </p:spTree>
    <p:extLst>
      <p:ext uri="{BB962C8B-B14F-4D97-AF65-F5344CB8AC3E}">
        <p14:creationId xmlns:p14="http://schemas.microsoft.com/office/powerpoint/2010/main" val="4246474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0CE6F-2CB8-3E45-5F97-DCE9C42A8F2C}"/>
              </a:ext>
            </a:extLst>
          </p:cNvPr>
          <p:cNvSpPr>
            <a:spLocks noGrp="1"/>
          </p:cNvSpPr>
          <p:nvPr>
            <p:ph type="title"/>
          </p:nvPr>
        </p:nvSpPr>
        <p:spPr/>
        <p:txBody>
          <a:bodyPr/>
          <a:lstStyle/>
          <a:p>
            <a:r>
              <a:rPr lang="en-AU" dirty="0"/>
              <a:t>A quick history of me and government</a:t>
            </a:r>
          </a:p>
        </p:txBody>
      </p:sp>
      <p:pic>
        <p:nvPicPr>
          <p:cNvPr id="2" name="Picture 1">
            <a:extLst>
              <a:ext uri="{FF2B5EF4-FFF2-40B4-BE49-F238E27FC236}">
                <a16:creationId xmlns:a16="http://schemas.microsoft.com/office/drawing/2014/main" id="{8F744718-EAC6-07F3-AAED-0834E4FF211C}"/>
              </a:ext>
            </a:extLst>
          </p:cNvPr>
          <p:cNvPicPr>
            <a:picLocks noChangeAspect="1"/>
          </p:cNvPicPr>
          <p:nvPr/>
        </p:nvPicPr>
        <p:blipFill>
          <a:blip r:embed="rId3"/>
          <a:stretch>
            <a:fillRect/>
          </a:stretch>
        </p:blipFill>
        <p:spPr>
          <a:xfrm>
            <a:off x="652272" y="1617443"/>
            <a:ext cx="11497056" cy="4341498"/>
          </a:xfrm>
          <a:prstGeom prst="rect">
            <a:avLst/>
          </a:prstGeom>
        </p:spPr>
      </p:pic>
      <p:sp>
        <p:nvSpPr>
          <p:cNvPr id="4" name="TextBox 3">
            <a:extLst>
              <a:ext uri="{FF2B5EF4-FFF2-40B4-BE49-F238E27FC236}">
                <a16:creationId xmlns:a16="http://schemas.microsoft.com/office/drawing/2014/main" id="{96E2BE0D-E49F-6457-55A4-E05C7F5B3AF7}"/>
              </a:ext>
            </a:extLst>
          </p:cNvPr>
          <p:cNvSpPr txBox="1"/>
          <p:nvPr/>
        </p:nvSpPr>
        <p:spPr>
          <a:xfrm>
            <a:off x="5675586" y="6219497"/>
            <a:ext cx="5998780" cy="369332"/>
          </a:xfrm>
          <a:prstGeom prst="rect">
            <a:avLst/>
          </a:prstGeom>
          <a:noFill/>
        </p:spPr>
        <p:txBody>
          <a:bodyPr wrap="square" rtlCol="0">
            <a:spAutoFit/>
          </a:bodyPr>
          <a:lstStyle/>
          <a:p>
            <a:r>
              <a:rPr lang="en-AU" dirty="0"/>
              <a:t>From my time as Nous Group’s Chief Data scientist</a:t>
            </a:r>
          </a:p>
        </p:txBody>
      </p:sp>
    </p:spTree>
    <p:extLst>
      <p:ext uri="{BB962C8B-B14F-4D97-AF65-F5344CB8AC3E}">
        <p14:creationId xmlns:p14="http://schemas.microsoft.com/office/powerpoint/2010/main" val="92951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0CE6F-2CB8-3E45-5F97-DCE9C42A8F2C}"/>
              </a:ext>
            </a:extLst>
          </p:cNvPr>
          <p:cNvSpPr>
            <a:spLocks noGrp="1"/>
          </p:cNvSpPr>
          <p:nvPr>
            <p:ph type="title"/>
          </p:nvPr>
        </p:nvSpPr>
        <p:spPr/>
        <p:txBody>
          <a:bodyPr/>
          <a:lstStyle/>
          <a:p>
            <a:r>
              <a:rPr lang="en-AU" dirty="0"/>
              <a:t>A quick history of me and government</a:t>
            </a:r>
          </a:p>
        </p:txBody>
      </p:sp>
      <p:pic>
        <p:nvPicPr>
          <p:cNvPr id="5" name="Picture 4" descr="A group of people cooking in a kitchen&#10;&#10;Description automatically generated">
            <a:extLst>
              <a:ext uri="{FF2B5EF4-FFF2-40B4-BE49-F238E27FC236}">
                <a16:creationId xmlns:a16="http://schemas.microsoft.com/office/drawing/2014/main" id="{E17BE57B-5541-C352-6EDE-C4196A3088F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25790" y="1382148"/>
            <a:ext cx="3372342" cy="2529256"/>
          </a:xfrm>
          <a:prstGeom prst="rect">
            <a:avLst/>
          </a:prstGeom>
          <a:effectLst>
            <a:glow rad="63500">
              <a:schemeClr val="accent3">
                <a:satMod val="175000"/>
                <a:alpha val="40000"/>
              </a:schemeClr>
            </a:glow>
          </a:effectLst>
        </p:spPr>
      </p:pic>
      <p:pic>
        <p:nvPicPr>
          <p:cNvPr id="7" name="Picture 6" descr="A beach with palm trees and blue water&#10;&#10;Description automatically generated">
            <a:extLst>
              <a:ext uri="{FF2B5EF4-FFF2-40B4-BE49-F238E27FC236}">
                <a16:creationId xmlns:a16="http://schemas.microsoft.com/office/drawing/2014/main" id="{1F0A4F70-D8B9-544F-6157-5A1762E3244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539283" y="4050317"/>
            <a:ext cx="3372342" cy="2529256"/>
          </a:xfrm>
          <a:prstGeom prst="rect">
            <a:avLst/>
          </a:prstGeom>
          <a:effectLst>
            <a:glow rad="63500">
              <a:schemeClr val="accent3">
                <a:satMod val="175000"/>
                <a:alpha val="40000"/>
              </a:schemeClr>
            </a:glow>
          </a:effectLst>
        </p:spPr>
      </p:pic>
      <p:pic>
        <p:nvPicPr>
          <p:cNvPr id="9" name="Picture 8" descr="A group of people sitting at tables with laptops&#10;&#10;Description automatically generated">
            <a:extLst>
              <a:ext uri="{FF2B5EF4-FFF2-40B4-BE49-F238E27FC236}">
                <a16:creationId xmlns:a16="http://schemas.microsoft.com/office/drawing/2014/main" id="{0AF77E2A-BF09-7AD4-47A7-4C81DE4DDA3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829224" y="4050318"/>
            <a:ext cx="3372341" cy="2529255"/>
          </a:xfrm>
          <a:prstGeom prst="rect">
            <a:avLst/>
          </a:prstGeom>
          <a:effectLst>
            <a:glow rad="63500">
              <a:schemeClr val="accent3">
                <a:satMod val="175000"/>
                <a:alpha val="40000"/>
              </a:schemeClr>
            </a:glow>
          </a:effectLst>
        </p:spPr>
      </p:pic>
      <p:pic>
        <p:nvPicPr>
          <p:cNvPr id="11" name="Picture 10" descr="A group of people in a room&#10;&#10;Description automatically generated">
            <a:extLst>
              <a:ext uri="{FF2B5EF4-FFF2-40B4-BE49-F238E27FC236}">
                <a16:creationId xmlns:a16="http://schemas.microsoft.com/office/drawing/2014/main" id="{604A9DEB-5354-7B59-BD1F-3B8D89BBC5C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829224" y="1382148"/>
            <a:ext cx="3372341" cy="2529256"/>
          </a:xfrm>
          <a:prstGeom prst="rect">
            <a:avLst/>
          </a:prstGeom>
          <a:effectLst>
            <a:glow rad="63500">
              <a:schemeClr val="accent3">
                <a:satMod val="175000"/>
                <a:alpha val="40000"/>
              </a:schemeClr>
            </a:glow>
          </a:effectLst>
        </p:spPr>
      </p:pic>
    </p:spTree>
    <p:extLst>
      <p:ext uri="{BB962C8B-B14F-4D97-AF65-F5344CB8AC3E}">
        <p14:creationId xmlns:p14="http://schemas.microsoft.com/office/powerpoint/2010/main" val="289781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0CE6F-2CB8-3E45-5F97-DCE9C42A8F2C}"/>
              </a:ext>
            </a:extLst>
          </p:cNvPr>
          <p:cNvSpPr>
            <a:spLocks noGrp="1"/>
          </p:cNvSpPr>
          <p:nvPr>
            <p:ph type="title"/>
          </p:nvPr>
        </p:nvSpPr>
        <p:spPr/>
        <p:txBody>
          <a:bodyPr/>
          <a:lstStyle/>
          <a:p>
            <a:r>
              <a:rPr lang="en-AU" dirty="0"/>
              <a:t>A quick history of me and government</a:t>
            </a:r>
          </a:p>
        </p:txBody>
      </p:sp>
      <p:pic>
        <p:nvPicPr>
          <p:cNvPr id="5" name="Picture 4">
            <a:extLst>
              <a:ext uri="{FF2B5EF4-FFF2-40B4-BE49-F238E27FC236}">
                <a16:creationId xmlns:a16="http://schemas.microsoft.com/office/drawing/2014/main" id="{DA6AD55F-B87E-8549-37D2-C00C2734EA45}"/>
              </a:ext>
            </a:extLst>
          </p:cNvPr>
          <p:cNvPicPr>
            <a:picLocks noChangeAspect="1"/>
          </p:cNvPicPr>
          <p:nvPr/>
        </p:nvPicPr>
        <p:blipFill>
          <a:blip r:embed="rId3"/>
          <a:stretch>
            <a:fillRect/>
          </a:stretch>
        </p:blipFill>
        <p:spPr>
          <a:xfrm>
            <a:off x="2526933" y="1328444"/>
            <a:ext cx="8221770" cy="5001104"/>
          </a:xfrm>
          <a:prstGeom prst="rect">
            <a:avLst/>
          </a:prstGeom>
        </p:spPr>
      </p:pic>
    </p:spTree>
    <p:extLst>
      <p:ext uri="{BB962C8B-B14F-4D97-AF65-F5344CB8AC3E}">
        <p14:creationId xmlns:p14="http://schemas.microsoft.com/office/powerpoint/2010/main" val="211728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BB126B-A714-86DD-200B-65EC9EB1AFE7}"/>
              </a:ext>
            </a:extLst>
          </p:cNvPr>
          <p:cNvSpPr>
            <a:spLocks noGrp="1"/>
          </p:cNvSpPr>
          <p:nvPr>
            <p:ph idx="1"/>
          </p:nvPr>
        </p:nvSpPr>
        <p:spPr/>
        <p:txBody>
          <a:bodyPr/>
          <a:lstStyle/>
          <a:p>
            <a:r>
              <a:rPr lang="en-AU" dirty="0"/>
              <a:t>Issues to cover are massive in scope</a:t>
            </a:r>
          </a:p>
          <a:p>
            <a:r>
              <a:rPr lang="en-AU" dirty="0"/>
              <a:t>Data is poor</a:t>
            </a:r>
          </a:p>
          <a:p>
            <a:r>
              <a:rPr lang="en-AU" dirty="0"/>
              <a:t>Expectations nearly always unrealistic</a:t>
            </a:r>
          </a:p>
          <a:p>
            <a:r>
              <a:rPr lang="en-AU" dirty="0"/>
              <a:t>Managers often don’t know what good looks like</a:t>
            </a:r>
          </a:p>
          <a:p>
            <a:r>
              <a:rPr lang="en-AU" dirty="0"/>
              <a:t>Processes, systems and people usually a legacy </a:t>
            </a:r>
            <a:r>
              <a:rPr lang="en-AU" dirty="0" err="1"/>
              <a:t>hodge-podge</a:t>
            </a:r>
            <a:endParaRPr lang="en-AU" dirty="0"/>
          </a:p>
        </p:txBody>
      </p:sp>
      <p:sp>
        <p:nvSpPr>
          <p:cNvPr id="3" name="Title 2">
            <a:extLst>
              <a:ext uri="{FF2B5EF4-FFF2-40B4-BE49-F238E27FC236}">
                <a16:creationId xmlns:a16="http://schemas.microsoft.com/office/drawing/2014/main" id="{16DF2956-867D-E7BB-9C53-784BA1AFC74D}"/>
              </a:ext>
            </a:extLst>
          </p:cNvPr>
          <p:cNvSpPr>
            <a:spLocks noGrp="1"/>
          </p:cNvSpPr>
          <p:nvPr>
            <p:ph type="title"/>
          </p:nvPr>
        </p:nvSpPr>
        <p:spPr/>
        <p:txBody>
          <a:bodyPr/>
          <a:lstStyle/>
          <a:p>
            <a:r>
              <a:rPr lang="en-AU" dirty="0"/>
              <a:t>Analytics in government often a mess</a:t>
            </a:r>
          </a:p>
        </p:txBody>
      </p:sp>
    </p:spTree>
    <p:extLst>
      <p:ext uri="{BB962C8B-B14F-4D97-AF65-F5344CB8AC3E}">
        <p14:creationId xmlns:p14="http://schemas.microsoft.com/office/powerpoint/2010/main" val="356676117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2" id="{D6266FE2-2F15-2D4C-9C69-08CD112CF84C}" vid="{2C19B3E1-288E-0B47-B6F6-9F73CBD08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15052db-870b-40ff-823d-4ddb069c8b8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2BBBEAA93333340BC81639CA11AC083" ma:contentTypeVersion="18" ma:contentTypeDescription="Create a new document." ma:contentTypeScope="" ma:versionID="8fe9ce6c4a58896d7d0ef418e74a6d95">
  <xsd:schema xmlns:xsd="http://www.w3.org/2001/XMLSchema" xmlns:xs="http://www.w3.org/2001/XMLSchema" xmlns:p="http://schemas.microsoft.com/office/2006/metadata/properties" xmlns:ns3="c15052db-870b-40ff-823d-4ddb069c8b82" xmlns:ns4="c30b977c-4c50-43ce-99c0-2254a96a8c2f" targetNamespace="http://schemas.microsoft.com/office/2006/metadata/properties" ma:root="true" ma:fieldsID="e659db195539954a761afaeb2a752e15" ns3:_="" ns4:_="">
    <xsd:import namespace="c15052db-870b-40ff-823d-4ddb069c8b82"/>
    <xsd:import namespace="c30b977c-4c50-43ce-99c0-2254a96a8c2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Location" minOccurs="0"/>
                <xsd:element ref="ns3:MediaServiceAutoKeyPoints" minOccurs="0"/>
                <xsd:element ref="ns3:MediaServiceKeyPoints" minOccurs="0"/>
                <xsd:element ref="ns3:MediaLengthInSeconds" minOccurs="0"/>
                <xsd:element ref="ns4:SharedWithUsers" minOccurs="0"/>
                <xsd:element ref="ns4:SharedWithDetails" minOccurs="0"/>
                <xsd:element ref="ns4:SharingHintHash"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5052db-870b-40ff-823d-4ddb069c8b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0b977c-4c50-43ce-99c0-2254a96a8c2f"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A39C41-8802-4B40-BC66-25A6D9B1EFAE}">
  <ds:schemaRefs>
    <ds:schemaRef ds:uri="http://schemas.microsoft.com/office/infopath/2007/PartnerControls"/>
    <ds:schemaRef ds:uri="http://purl.org/dc/elements/1.1/"/>
    <ds:schemaRef ds:uri="http://purl.org/dc/terms/"/>
    <ds:schemaRef ds:uri="c15052db-870b-40ff-823d-4ddb069c8b82"/>
    <ds:schemaRef ds:uri="http://purl.org/dc/dcmitype/"/>
    <ds:schemaRef ds:uri="http://schemas.openxmlformats.org/package/2006/metadata/core-properties"/>
    <ds:schemaRef ds:uri="http://schemas.microsoft.com/office/2006/documentManagement/types"/>
    <ds:schemaRef ds:uri="c30b977c-4c50-43ce-99c0-2254a96a8c2f"/>
    <ds:schemaRef ds:uri="http://www.w3.org/XML/1998/namespace"/>
    <ds:schemaRef ds:uri="http://schemas.microsoft.com/office/2006/metadata/properties"/>
  </ds:schemaRefs>
</ds:datastoreItem>
</file>

<file path=customXml/itemProps2.xml><?xml version="1.0" encoding="utf-8"?>
<ds:datastoreItem xmlns:ds="http://schemas.openxmlformats.org/officeDocument/2006/customXml" ds:itemID="{57D86592-F64F-4784-9AC1-23AEE8436EED}">
  <ds:schemaRefs>
    <ds:schemaRef ds:uri="http://schemas.microsoft.com/sharepoint/v3/contenttype/forms"/>
  </ds:schemaRefs>
</ds:datastoreItem>
</file>

<file path=customXml/itemProps3.xml><?xml version="1.0" encoding="utf-8"?>
<ds:datastoreItem xmlns:ds="http://schemas.openxmlformats.org/officeDocument/2006/customXml" ds:itemID="{35127A35-6B6B-48DE-A71F-9EB2A56256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5052db-870b-40ff-823d-4ddb069c8b82"/>
    <ds:schemaRef ds:uri="c30b977c-4c50-43ce-99c0-2254a96a8c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 SPC Presentation 2024-template</Template>
  <TotalTime>5687</TotalTime>
  <Words>2040</Words>
  <Application>Microsoft Office PowerPoint</Application>
  <PresentationFormat>Widescreen</PresentationFormat>
  <Paragraphs>235</Paragraphs>
  <Slides>34</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Aptos</vt:lpstr>
      <vt:lpstr>Arial</vt:lpstr>
      <vt:lpstr>Calibri</vt:lpstr>
      <vt:lpstr>Calibri Light</vt:lpstr>
      <vt:lpstr>Thème Office</vt:lpstr>
      <vt:lpstr>Making        work in government</vt:lpstr>
      <vt:lpstr>Sneaky spoiler</vt:lpstr>
      <vt:lpstr>A quick history of me and government</vt:lpstr>
      <vt:lpstr>A quick history of me and government</vt:lpstr>
      <vt:lpstr>Now, we no longer worry for R:</vt:lpstr>
      <vt:lpstr>A quick history of me and government</vt:lpstr>
      <vt:lpstr>A quick history of me and government</vt:lpstr>
      <vt:lpstr>A quick history of me and government</vt:lpstr>
      <vt:lpstr>Analytics in government often a mess</vt:lpstr>
      <vt:lpstr>Analytics in government often a mess</vt:lpstr>
      <vt:lpstr>PowerPoint Presentation</vt:lpstr>
      <vt:lpstr>Requirements</vt:lpstr>
      <vt:lpstr>R is perfect for the job</vt:lpstr>
      <vt:lpstr>R is perfect for the job</vt:lpstr>
      <vt:lpstr>PowerPoint Presentation</vt:lpstr>
      <vt:lpstr>R in government</vt:lpstr>
      <vt:lpstr>R in government</vt:lpstr>
      <vt:lpstr>R in government</vt:lpstr>
      <vt:lpstr>R in government</vt:lpstr>
      <vt:lpstr>R in government</vt:lpstr>
      <vt:lpstr>The problem is…</vt:lpstr>
      <vt:lpstr>But there is a solution</vt:lpstr>
      <vt:lpstr>“Git, peer review, tests, and toil”</vt:lpstr>
      <vt:lpstr>Accept R as part of a bigger toolkit</vt:lpstr>
      <vt:lpstr>Unfortunately this is a lot of change</vt:lpstr>
      <vt:lpstr>And change can lead to problems</vt:lpstr>
      <vt:lpstr>People need to be convinced</vt:lpstr>
      <vt:lpstr>Specifics to make it easier</vt:lpstr>
      <vt:lpstr>Specifics to make it easier</vt:lpstr>
      <vt:lpstr>Some practical things that need doing</vt:lpstr>
      <vt:lpstr>Small things make it easier</vt:lpstr>
      <vt:lpstr>Small things make it easier</vt:lpstr>
      <vt:lpstr>Small things make it easier</vt:lpstr>
      <vt:lpstr>Making R work in government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Peter Ellis</dc:creator>
  <cp:lastModifiedBy>Peter Ellis</cp:lastModifiedBy>
  <cp:revision>38</cp:revision>
  <dcterms:created xsi:type="dcterms:W3CDTF">2024-09-14T21:41:32Z</dcterms:created>
  <dcterms:modified xsi:type="dcterms:W3CDTF">2024-09-27T00:37:02Z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0x01010022BBBEAA93333340BC81639CA11AC083</vt:lpwstr>
  </property>
  <property fmtid="{D5CDD505-2E9C-101B-9397-08002B2CF9AE}" pid="3" name="MediaServiceImageTags">
    <vt:lpwstr/>
  </property>
</Properties>
</file>