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91" r:id="rId6"/>
    <p:sldId id="290" r:id="rId7"/>
    <p:sldId id="292" r:id="rId8"/>
    <p:sldId id="294" r:id="rId9"/>
    <p:sldId id="293" r:id="rId10"/>
    <p:sldId id="295" r:id="rId11"/>
    <p:sldId id="276" r:id="rId12"/>
    <p:sldId id="284" r:id="rId13"/>
    <p:sldId id="285" r:id="rId14"/>
    <p:sldId id="289" r:id="rId15"/>
  </p:sldIdLst>
  <p:sldSz cx="9144000" cy="5143500" type="screen16x9"/>
  <p:notesSz cx="6858000" cy="9144000"/>
  <p:embeddedFontLst>
    <p:embeddedFont>
      <p:font typeface="Caveat Brush" panose="020B0604020202020204" charset="0"/>
      <p:regular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4">
          <p15:clr>
            <a:srgbClr val="9AA0A6"/>
          </p15:clr>
        </p15:guide>
        <p15:guide id="2" orient="horz" pos="17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DBCDC-9204-4250-AB17-7E9B9465E435}">
  <a:tblStyle styleId="{ADEDBCDC-9204-4250-AB17-7E9B9465E4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orient="horz" pos="614"/>
        <p:guide orient="horz" pos="17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g9eef0a04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0" name="Google Shape;7150;g9eef0a04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17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8" name="Google Shape;8258;g9eef0a043f_0_11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9" name="Google Shape;8259;g9eef0a043f_0_11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" name="Google Shape;8807;g540b121389_2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8" name="Google Shape;8808;g540b121389_2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8" name="Google Shape;8818;g540b121389_2_2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9" name="Google Shape;8819;g540b121389_2_2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1" name="Google Shape;8861;g9eef0a043f_0_8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2" name="Google Shape;8862;g9eef0a043f_0_8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5" name="Google Shape;7245;g9fe55af37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6" name="Google Shape;7246;g9fe55af37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7" name="Google Shape;7487;g9eef0a043f_0_3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8" name="Google Shape;7488;g9eef0a043f_0_3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79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63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27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9" name="Google Shape;7299;g9eef0a043f_0_1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0" name="Google Shape;7300;g9eef0a043f_0_1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6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7" name="Google Shape;7317;g9eef0a043f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8" name="Google Shape;7318;g9eef0a043f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6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4459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8711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346382" y="790541"/>
            <a:ext cx="2258379" cy="640553"/>
            <a:chOff x="-2810250" y="3572525"/>
            <a:chExt cx="2106500" cy="597475"/>
          </a:xfrm>
        </p:grpSpPr>
        <p:sp>
          <p:nvSpPr>
            <p:cNvPr id="16" name="Google Shape;16;p2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629873" y="4385269"/>
            <a:ext cx="1773362" cy="564914"/>
            <a:chOff x="-4380075" y="3780200"/>
            <a:chExt cx="1637000" cy="521475"/>
          </a:xfrm>
        </p:grpSpPr>
        <p:sp>
          <p:nvSpPr>
            <p:cNvPr id="127" name="Google Shape;127;p2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9">
    <p:spTree>
      <p:nvGrpSpPr>
        <p:cNvPr id="1" name="Shape 6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6" name="Google Shape;613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7" name="Google Shape;6137;p34"/>
          <p:cNvSpPr txBox="1">
            <a:spLocks noGrp="1"/>
          </p:cNvSpPr>
          <p:nvPr>
            <p:ph type="subTitle" idx="1"/>
          </p:nvPr>
        </p:nvSpPr>
        <p:spPr>
          <a:xfrm>
            <a:off x="3396689" y="3153975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38" name="Google Shape;6138;p34"/>
          <p:cNvSpPr txBox="1">
            <a:spLocks noGrp="1"/>
          </p:cNvSpPr>
          <p:nvPr>
            <p:ph type="title"/>
          </p:nvPr>
        </p:nvSpPr>
        <p:spPr>
          <a:xfrm>
            <a:off x="714875" y="646650"/>
            <a:ext cx="7714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39" name="Google Shape;6139;p34"/>
          <p:cNvGrpSpPr/>
          <p:nvPr/>
        </p:nvGrpSpPr>
        <p:grpSpPr>
          <a:xfrm>
            <a:off x="-942425" y="646563"/>
            <a:ext cx="2106500" cy="597475"/>
            <a:chOff x="-2810250" y="3572525"/>
            <a:chExt cx="2106500" cy="597475"/>
          </a:xfrm>
        </p:grpSpPr>
        <p:sp>
          <p:nvSpPr>
            <p:cNvPr id="6140" name="Google Shape;6140;p3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0" name="Google Shape;6250;p34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251" name="Google Shape;6251;p34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4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4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4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4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4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4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4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4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4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4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4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4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4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4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4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4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4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4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4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4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4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4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4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4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4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4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4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4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4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4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4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4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4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4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4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4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4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4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4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4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4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4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4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4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4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4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4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4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4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4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4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4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4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4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4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4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4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4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4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4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4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4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4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4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4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4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4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19" name="Google Shape;6319;p34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24">
            <a:off x="-1443738" y="3484257"/>
            <a:ext cx="2763902" cy="221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0" name="Google Shape;6320;p34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10338121">
            <a:off x="7254874" y="-569443"/>
            <a:ext cx="2763902" cy="221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321" name="Google Shape;6321;p34"/>
          <p:cNvSpPr txBox="1">
            <a:spLocks noGrp="1"/>
          </p:cNvSpPr>
          <p:nvPr>
            <p:ph type="title" idx="2" hasCustomPrompt="1"/>
          </p:nvPr>
        </p:nvSpPr>
        <p:spPr>
          <a:xfrm>
            <a:off x="2182400" y="1785450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22" name="Google Shape;6322;p34"/>
          <p:cNvSpPr txBox="1">
            <a:spLocks noGrp="1"/>
          </p:cNvSpPr>
          <p:nvPr>
            <p:ph type="subTitle" idx="3"/>
          </p:nvPr>
        </p:nvSpPr>
        <p:spPr>
          <a:xfrm>
            <a:off x="3387625" y="1541250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23" name="Google Shape;6323;p34"/>
          <p:cNvSpPr txBox="1">
            <a:spLocks noGrp="1"/>
          </p:cNvSpPr>
          <p:nvPr>
            <p:ph type="title" idx="4" hasCustomPrompt="1"/>
          </p:nvPr>
        </p:nvSpPr>
        <p:spPr>
          <a:xfrm>
            <a:off x="2191452" y="3398175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6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5" name="Google Shape;632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26" name="Google Shape;6326;p35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6327" name="Google Shape;6327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37" name="Google Shape;6437;p35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8" name="Google Shape;6438;p35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39" name="Google Shape;6439;p35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6440" name="Google Shape;6440;p3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3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3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3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3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3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3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3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3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3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3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3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3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3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3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6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1" name="Google Shape;65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2" name="Google Shape;6552;p3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6553" name="Google Shape;6553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3" name="Google Shape;6663;p3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6664" name="Google Shape;6664;p3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3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3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3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3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3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3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3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3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3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3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74" name="Google Shape;6774;p36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3318291">
            <a:off x="-431438" y="-1270594"/>
            <a:ext cx="1956100" cy="29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5" name="Google Shape;6775;p36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 rot="-2700011">
            <a:off x="6742811" y="3651283"/>
            <a:ext cx="3372624" cy="221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7" name="Google Shape;677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78" name="Google Shape;6778;p37"/>
          <p:cNvGrpSpPr/>
          <p:nvPr/>
        </p:nvGrpSpPr>
        <p:grpSpPr>
          <a:xfrm>
            <a:off x="-1185137" y="840925"/>
            <a:ext cx="2106500" cy="597475"/>
            <a:chOff x="-2810250" y="3572525"/>
            <a:chExt cx="2106500" cy="597475"/>
          </a:xfrm>
        </p:grpSpPr>
        <p:sp>
          <p:nvSpPr>
            <p:cNvPr id="6779" name="Google Shape;6779;p37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7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7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7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7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7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7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7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7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7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7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7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7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7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7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7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7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7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7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7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7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7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7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7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7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7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7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7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7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7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7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7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7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7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7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7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7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7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7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7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7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7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7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7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7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7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7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7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7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7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7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7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7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7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7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7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7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7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7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7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7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7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7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7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7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7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7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7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7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7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7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7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7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7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7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7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7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7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7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7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7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7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7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7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7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7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7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7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7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7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7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7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7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7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7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7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7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7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7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7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7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7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7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7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7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7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7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7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7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7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9" name="Google Shape;6889;p37"/>
          <p:cNvGrpSpPr/>
          <p:nvPr/>
        </p:nvGrpSpPr>
        <p:grpSpPr>
          <a:xfrm>
            <a:off x="7738988" y="4488250"/>
            <a:ext cx="1637000" cy="521475"/>
            <a:chOff x="-4380075" y="3780200"/>
            <a:chExt cx="1637000" cy="521475"/>
          </a:xfrm>
        </p:grpSpPr>
        <p:sp>
          <p:nvSpPr>
            <p:cNvPr id="6890" name="Google Shape;6890;p37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7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7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7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7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7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7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7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7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7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7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7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7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7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7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7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7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7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7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7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7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7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7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7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7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7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7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7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7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7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7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7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7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7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7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7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7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7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7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7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7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7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7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7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7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7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7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7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7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7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7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7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7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7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7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7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7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7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7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7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7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7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7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7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7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7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7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7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8" name="Google Shape;6958;p3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6785838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37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-731575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1" name="Google Shape;696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2" name="Google Shape;6962;p38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6963" name="Google Shape;6963;p38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8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8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8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8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8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8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8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8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8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8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8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8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8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8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8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8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8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8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8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8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8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8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8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8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8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8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8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8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8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8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8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8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8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8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8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8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8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8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8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8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8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8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8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8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8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8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8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8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8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8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8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8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8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8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8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8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8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8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8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8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8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8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8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8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8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8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8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8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8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8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8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8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8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8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8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8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8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8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8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8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8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8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8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8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8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8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8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8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8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8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8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8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8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8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8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8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8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8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8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8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8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8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8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8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8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8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8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8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8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3" name="Google Shape;7073;p38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7074" name="Google Shape;7074;p38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8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8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8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8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8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8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8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8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8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8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8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8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8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8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8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8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8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8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8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8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8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8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8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8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8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8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8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8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8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8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8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8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8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8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8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8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8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8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8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8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8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8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8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8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8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8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8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8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8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8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8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8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8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8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8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8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8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8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8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8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8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8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8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8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8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8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8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42" name="Google Shape;7142;p38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4087981">
            <a:off x="-1035713" y="2978796"/>
            <a:ext cx="2995599" cy="196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3" name="Google Shape;7143;p38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 rot="-7867873">
            <a:off x="6954277" y="-481791"/>
            <a:ext cx="3426521" cy="224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"/>
          <p:cNvSpPr txBox="1">
            <a:spLocks noGrp="1"/>
          </p:cNvSpPr>
          <p:nvPr>
            <p:ph type="subTitle" idx="1"/>
          </p:nvPr>
        </p:nvSpPr>
        <p:spPr>
          <a:xfrm>
            <a:off x="5037383" y="3970251"/>
            <a:ext cx="29412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aveat Brush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502" name="Google Shape;502;p5"/>
          <p:cNvSpPr txBox="1">
            <a:spLocks noGrp="1"/>
          </p:cNvSpPr>
          <p:nvPr>
            <p:ph type="subTitle" idx="2"/>
          </p:nvPr>
        </p:nvSpPr>
        <p:spPr>
          <a:xfrm>
            <a:off x="1199000" y="3970243"/>
            <a:ext cx="29076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subTitle" idx="3"/>
          </p:nvPr>
        </p:nvSpPr>
        <p:spPr>
          <a:xfrm>
            <a:off x="1160011" y="3078253"/>
            <a:ext cx="29781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504" name="Google Shape;504;p5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505" name="Google Shape;505;p5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5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16" name="Google Shape;616;p5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4" name="Google Shape;684;p5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7184650" y="562625"/>
            <a:ext cx="35433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>
            <a:off x="-332763" y="4507037"/>
            <a:ext cx="3793026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7" name="Google Shape;687;p5"/>
          <p:cNvSpPr txBox="1">
            <a:spLocks noGrp="1"/>
          </p:cNvSpPr>
          <p:nvPr>
            <p:ph type="subTitle" idx="4"/>
          </p:nvPr>
        </p:nvSpPr>
        <p:spPr>
          <a:xfrm>
            <a:off x="5017413" y="3078253"/>
            <a:ext cx="29781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9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8" name="Google Shape;1288;p9"/>
          <p:cNvSpPr txBox="1">
            <a:spLocks noGrp="1"/>
          </p:cNvSpPr>
          <p:nvPr>
            <p:ph type="body" idx="1"/>
          </p:nvPr>
        </p:nvSpPr>
        <p:spPr>
          <a:xfrm>
            <a:off x="1931064" y="3012590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9" name="Google Shape;1289;p9"/>
          <p:cNvSpPr/>
          <p:nvPr/>
        </p:nvSpPr>
        <p:spPr>
          <a:xfrm>
            <a:off x="-28174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9"/>
          <p:cNvSpPr/>
          <p:nvPr/>
        </p:nvSpPr>
        <p:spPr>
          <a:xfrm flipH="1">
            <a:off x="7924266" y="-161512"/>
            <a:ext cx="1516028" cy="866745"/>
          </a:xfrm>
          <a:custGeom>
            <a:avLst/>
            <a:gdLst/>
            <a:ahLst/>
            <a:cxnLst/>
            <a:rect l="l" t="t" r="r" b="b"/>
            <a:pathLst>
              <a:path w="16599" h="9794" extrusionOk="0">
                <a:moveTo>
                  <a:pt x="1" y="5801"/>
                </a:moveTo>
                <a:lnTo>
                  <a:pt x="15086" y="1"/>
                </a:lnTo>
                <a:cubicBezTo>
                  <a:pt x="15086" y="1"/>
                  <a:pt x="14756" y="544"/>
                  <a:pt x="14874" y="828"/>
                </a:cubicBezTo>
                <a:cubicBezTo>
                  <a:pt x="14992" y="1123"/>
                  <a:pt x="15618" y="1288"/>
                  <a:pt x="15618" y="1288"/>
                </a:cubicBezTo>
                <a:cubicBezTo>
                  <a:pt x="15618" y="1288"/>
                  <a:pt x="15287" y="1891"/>
                  <a:pt x="15464" y="2174"/>
                </a:cubicBezTo>
                <a:cubicBezTo>
                  <a:pt x="15630" y="2375"/>
                  <a:pt x="15831" y="2564"/>
                  <a:pt x="16055" y="2706"/>
                </a:cubicBezTo>
                <a:cubicBezTo>
                  <a:pt x="16055" y="2706"/>
                  <a:pt x="15642" y="3698"/>
                  <a:pt x="16598" y="4029"/>
                </a:cubicBezTo>
                <a:lnTo>
                  <a:pt x="1643" y="9794"/>
                </a:lnTo>
                <a:cubicBezTo>
                  <a:pt x="1643" y="9794"/>
                  <a:pt x="1879" y="9144"/>
                  <a:pt x="1785" y="8908"/>
                </a:cubicBezTo>
                <a:cubicBezTo>
                  <a:pt x="1690" y="8660"/>
                  <a:pt x="1100" y="8459"/>
                  <a:pt x="1100" y="8459"/>
                </a:cubicBezTo>
                <a:cubicBezTo>
                  <a:pt x="1100" y="8459"/>
                  <a:pt x="1430" y="7821"/>
                  <a:pt x="1289" y="7478"/>
                </a:cubicBezTo>
                <a:cubicBezTo>
                  <a:pt x="1147" y="7124"/>
                  <a:pt x="592" y="6982"/>
                  <a:pt x="592" y="6982"/>
                </a:cubicBezTo>
                <a:cubicBezTo>
                  <a:pt x="592" y="6982"/>
                  <a:pt x="851" y="6604"/>
                  <a:pt x="722" y="6274"/>
                </a:cubicBezTo>
                <a:cubicBezTo>
                  <a:pt x="580" y="5943"/>
                  <a:pt x="1" y="5801"/>
                  <a:pt x="1" y="58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9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1292" name="Google Shape;1292;p9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9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1403" name="Google Shape;1403;p9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0" name="Google Shape;18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14"/>
          <p:cNvSpPr txBox="1">
            <a:spLocks noGrp="1"/>
          </p:cNvSpPr>
          <p:nvPr>
            <p:ph type="subTitle" idx="1"/>
          </p:nvPr>
        </p:nvSpPr>
        <p:spPr>
          <a:xfrm>
            <a:off x="1839913" y="3429700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2" name="Google Shape;1892;p14"/>
          <p:cNvSpPr txBox="1">
            <a:spLocks noGrp="1"/>
          </p:cNvSpPr>
          <p:nvPr>
            <p:ph type="subTitle" idx="2"/>
          </p:nvPr>
        </p:nvSpPr>
        <p:spPr>
          <a:xfrm>
            <a:off x="5562876" y="3462723"/>
            <a:ext cx="2244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3" name="Google Shape;1893;p14"/>
          <p:cNvSpPr txBox="1">
            <a:spLocks noGrp="1"/>
          </p:cNvSpPr>
          <p:nvPr>
            <p:ph type="subTitle" idx="3"/>
          </p:nvPr>
        </p:nvSpPr>
        <p:spPr>
          <a:xfrm>
            <a:off x="1839901" y="2041273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4" name="Google Shape;1894;p14"/>
          <p:cNvSpPr txBox="1">
            <a:spLocks noGrp="1"/>
          </p:cNvSpPr>
          <p:nvPr>
            <p:ph type="subTitle" idx="4"/>
          </p:nvPr>
        </p:nvSpPr>
        <p:spPr>
          <a:xfrm>
            <a:off x="5562876" y="2041273"/>
            <a:ext cx="2244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5" name="Google Shape;1895;p14"/>
          <p:cNvSpPr txBox="1">
            <a:spLocks noGrp="1"/>
          </p:cNvSpPr>
          <p:nvPr>
            <p:ph type="subTitle" idx="5"/>
          </p:nvPr>
        </p:nvSpPr>
        <p:spPr>
          <a:xfrm>
            <a:off x="1839901" y="260617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6" name="Google Shape;1896;p14"/>
          <p:cNvSpPr txBox="1">
            <a:spLocks noGrp="1"/>
          </p:cNvSpPr>
          <p:nvPr>
            <p:ph type="subTitle" idx="6"/>
          </p:nvPr>
        </p:nvSpPr>
        <p:spPr>
          <a:xfrm>
            <a:off x="5562876" y="2606717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7" name="Google Shape;1897;p14"/>
          <p:cNvSpPr txBox="1">
            <a:spLocks noGrp="1"/>
          </p:cNvSpPr>
          <p:nvPr>
            <p:ph type="subTitle" idx="7"/>
          </p:nvPr>
        </p:nvSpPr>
        <p:spPr>
          <a:xfrm>
            <a:off x="1839901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8" name="Google Shape;1898;p14"/>
          <p:cNvSpPr txBox="1">
            <a:spLocks noGrp="1"/>
          </p:cNvSpPr>
          <p:nvPr>
            <p:ph type="subTitle" idx="8"/>
          </p:nvPr>
        </p:nvSpPr>
        <p:spPr>
          <a:xfrm>
            <a:off x="5562876" y="3993854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9" name="Google Shape;1899;p14"/>
          <p:cNvSpPr txBox="1">
            <a:spLocks noGrp="1"/>
          </p:cNvSpPr>
          <p:nvPr>
            <p:ph type="title" hasCustomPrompt="1"/>
          </p:nvPr>
        </p:nvSpPr>
        <p:spPr>
          <a:xfrm>
            <a:off x="4787600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0" name="Google Shape;1900;p14"/>
          <p:cNvSpPr txBox="1">
            <a:spLocks noGrp="1"/>
          </p:cNvSpPr>
          <p:nvPr>
            <p:ph type="title" idx="9" hasCustomPrompt="1"/>
          </p:nvPr>
        </p:nvSpPr>
        <p:spPr>
          <a:xfrm>
            <a:off x="4787600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1" name="Google Shape;19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074924" y="3429712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2" name="Google Shape;1902;p14"/>
          <p:cNvSpPr txBox="1">
            <a:spLocks noGrp="1"/>
          </p:cNvSpPr>
          <p:nvPr>
            <p:ph type="title" idx="14" hasCustomPrompt="1"/>
          </p:nvPr>
        </p:nvSpPr>
        <p:spPr>
          <a:xfrm>
            <a:off x="1074924" y="2041273"/>
            <a:ext cx="74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903" name="Google Shape;1903;p1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04" name="Google Shape;1904;p14"/>
          <p:cNvGrpSpPr/>
          <p:nvPr/>
        </p:nvGrpSpPr>
        <p:grpSpPr>
          <a:xfrm>
            <a:off x="7037488" y="540000"/>
            <a:ext cx="2106500" cy="597475"/>
            <a:chOff x="-2810250" y="3572525"/>
            <a:chExt cx="2106500" cy="597475"/>
          </a:xfrm>
        </p:grpSpPr>
        <p:sp>
          <p:nvSpPr>
            <p:cNvPr id="1905" name="Google Shape;1905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14"/>
          <p:cNvGrpSpPr/>
          <p:nvPr/>
        </p:nvGrpSpPr>
        <p:grpSpPr>
          <a:xfrm flipH="1">
            <a:off x="-430712" y="4537184"/>
            <a:ext cx="2106500" cy="597475"/>
            <a:chOff x="-2810250" y="3572525"/>
            <a:chExt cx="2106500" cy="597475"/>
          </a:xfrm>
        </p:grpSpPr>
        <p:sp>
          <p:nvSpPr>
            <p:cNvPr id="2016" name="Google Shape;2016;p14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4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4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4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4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4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4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4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4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4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4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4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4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1" name="Google Shape;23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2" name="Google Shape;2312;p16"/>
          <p:cNvSpPr txBox="1">
            <a:spLocks noGrp="1"/>
          </p:cNvSpPr>
          <p:nvPr>
            <p:ph type="subTitle" idx="1"/>
          </p:nvPr>
        </p:nvSpPr>
        <p:spPr>
          <a:xfrm>
            <a:off x="1299261" y="1727887"/>
            <a:ext cx="6536700" cy="12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13" name="Google Shape;2313;p16"/>
          <p:cNvSpPr txBox="1">
            <a:spLocks noGrp="1"/>
          </p:cNvSpPr>
          <p:nvPr>
            <p:ph type="ctrTitle"/>
          </p:nvPr>
        </p:nvSpPr>
        <p:spPr>
          <a:xfrm>
            <a:off x="5010925" y="3107337"/>
            <a:ext cx="28251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314" name="Google Shape;2314;p16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2315" name="Google Shape;2315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16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2426" name="Google Shape;2426;p16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6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6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6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6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6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6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6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6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6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6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6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6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6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6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6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6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6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6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6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6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6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6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6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6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6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6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6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6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6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6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6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6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6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6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6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6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6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6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6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6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6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6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6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6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6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6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6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6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6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6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6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6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6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6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6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6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6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6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6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6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6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6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6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6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6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6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6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6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36" name="Google Shape;2536;p16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rot="-2976215">
            <a:off x="6883871" y="381384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7" name="Google Shape;2537;p16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-161568" y="-1450279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5" name="Google Shape;38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6" name="Google Shape;3856;p23"/>
          <p:cNvGrpSpPr/>
          <p:nvPr/>
        </p:nvGrpSpPr>
        <p:grpSpPr>
          <a:xfrm>
            <a:off x="8020525" y="4467113"/>
            <a:ext cx="2106500" cy="597475"/>
            <a:chOff x="-2810250" y="3572525"/>
            <a:chExt cx="2106500" cy="597475"/>
          </a:xfrm>
        </p:grpSpPr>
        <p:sp>
          <p:nvSpPr>
            <p:cNvPr id="3857" name="Google Shape;3857;p2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67" name="Google Shape;3967;p23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7120776" y="649069"/>
            <a:ext cx="2619999" cy="4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p2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-1043674" y="4533144"/>
            <a:ext cx="2619999" cy="46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9" name="Google Shape;3969;p23"/>
          <p:cNvGrpSpPr/>
          <p:nvPr/>
        </p:nvGrpSpPr>
        <p:grpSpPr>
          <a:xfrm>
            <a:off x="-530175" y="538288"/>
            <a:ext cx="2106500" cy="597475"/>
            <a:chOff x="-2810250" y="3572525"/>
            <a:chExt cx="2106500" cy="597475"/>
          </a:xfrm>
        </p:grpSpPr>
        <p:sp>
          <p:nvSpPr>
            <p:cNvPr id="3970" name="Google Shape;3970;p2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0" name="Google Shape;4080;p23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2">
    <p:spTree>
      <p:nvGrpSpPr>
        <p:cNvPr id="1" name="Shape 5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4" name="Google Shape;549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5" name="Google Shape;5495;p31"/>
          <p:cNvSpPr txBox="1">
            <a:spLocks noGrp="1"/>
          </p:cNvSpPr>
          <p:nvPr>
            <p:ph type="subTitle" idx="1"/>
          </p:nvPr>
        </p:nvSpPr>
        <p:spPr>
          <a:xfrm>
            <a:off x="714875" y="1443626"/>
            <a:ext cx="7714200" cy="2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96" name="Google Shape;5496;p31"/>
          <p:cNvSpPr txBox="1">
            <a:spLocks noGrp="1"/>
          </p:cNvSpPr>
          <p:nvPr>
            <p:ph type="title"/>
          </p:nvPr>
        </p:nvSpPr>
        <p:spPr>
          <a:xfrm>
            <a:off x="714875" y="594625"/>
            <a:ext cx="77142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7" name="Google Shape;5497;p31"/>
          <p:cNvGrpSpPr/>
          <p:nvPr/>
        </p:nvGrpSpPr>
        <p:grpSpPr>
          <a:xfrm>
            <a:off x="0" y="4603500"/>
            <a:ext cx="2106500" cy="597475"/>
            <a:chOff x="-2810250" y="3572525"/>
            <a:chExt cx="2106500" cy="597475"/>
          </a:xfrm>
        </p:grpSpPr>
        <p:sp>
          <p:nvSpPr>
            <p:cNvPr id="5498" name="Google Shape;5498;p31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1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1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1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1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1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1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1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1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1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1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1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1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1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1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1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1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1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1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1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1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1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1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1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1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1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1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1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1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1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1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1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1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1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1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1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1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1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1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1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1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1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1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1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1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1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1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1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1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1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1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1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1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1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1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1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1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1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1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1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1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1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1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1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1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1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1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1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1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1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1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1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1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1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1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1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1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1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1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1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1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1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1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1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1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1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1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1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1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1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1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1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1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1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1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1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1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1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1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1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1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1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1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1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1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31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31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8" name="Google Shape;5608;p31"/>
          <p:cNvGrpSpPr/>
          <p:nvPr/>
        </p:nvGrpSpPr>
        <p:grpSpPr>
          <a:xfrm flipH="1">
            <a:off x="7696200" y="550600"/>
            <a:ext cx="2106500" cy="597475"/>
            <a:chOff x="-2810250" y="3572525"/>
            <a:chExt cx="2106500" cy="597475"/>
          </a:xfrm>
        </p:grpSpPr>
        <p:sp>
          <p:nvSpPr>
            <p:cNvPr id="5609" name="Google Shape;5609;p31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31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31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31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31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31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31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31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31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31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31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31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31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31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31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31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31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31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1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31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1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1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1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1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1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1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1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1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1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1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1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1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1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1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1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1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1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1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1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1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1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1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1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1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1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1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1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1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1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1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1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1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1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1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1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1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1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1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1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1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1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1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1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1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1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1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1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1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1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1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1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1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1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1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1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1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1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1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1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1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1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1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1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1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1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1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1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1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1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1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1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1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1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1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1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1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1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1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1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1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1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1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1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1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1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1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1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1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1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2">
                <a:alpha val="35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9" name="Google Shape;5719;p31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 rot="-2976215">
            <a:off x="6883871" y="3813840"/>
            <a:ext cx="2763900" cy="181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0" name="Google Shape;5720;p31"/>
          <p:cNvPicPr preferRelativeResize="0"/>
          <p:nvPr/>
        </p:nvPicPr>
        <p:blipFill>
          <a:blip r:embed="rId4">
            <a:alphaModFix amt="66000"/>
          </a:blip>
          <a:stretch>
            <a:fillRect/>
          </a:stretch>
        </p:blipFill>
        <p:spPr>
          <a:xfrm rot="3667399">
            <a:off x="-161568" y="-1450279"/>
            <a:ext cx="1962538" cy="371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5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" name="Google Shape;594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0" name="Google Shape;5950;p33"/>
          <p:cNvSpPr txBox="1">
            <a:spLocks noGrp="1"/>
          </p:cNvSpPr>
          <p:nvPr>
            <p:ph type="ctrTitle"/>
          </p:nvPr>
        </p:nvSpPr>
        <p:spPr>
          <a:xfrm>
            <a:off x="2351850" y="602922"/>
            <a:ext cx="44403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51" name="Google Shape;5951;p33"/>
          <p:cNvSpPr txBox="1"/>
          <p:nvPr/>
        </p:nvSpPr>
        <p:spPr>
          <a:xfrm>
            <a:off x="2535313" y="3625650"/>
            <a:ext cx="4078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100" b="1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100" b="1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100" b="1">
                <a:solidFill>
                  <a:schemeClr val="accent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1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52" name="Google Shape;5952;p33"/>
          <p:cNvSpPr txBox="1">
            <a:spLocks noGrp="1"/>
          </p:cNvSpPr>
          <p:nvPr>
            <p:ph type="subTitle" idx="1"/>
          </p:nvPr>
        </p:nvSpPr>
        <p:spPr>
          <a:xfrm>
            <a:off x="2955625" y="2727313"/>
            <a:ext cx="3232800" cy="9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953" name="Google Shape;5953;p33"/>
          <p:cNvGrpSpPr/>
          <p:nvPr/>
        </p:nvGrpSpPr>
        <p:grpSpPr>
          <a:xfrm>
            <a:off x="-786325" y="840925"/>
            <a:ext cx="2106500" cy="597475"/>
            <a:chOff x="-2810250" y="3572525"/>
            <a:chExt cx="2106500" cy="597475"/>
          </a:xfrm>
        </p:grpSpPr>
        <p:sp>
          <p:nvSpPr>
            <p:cNvPr id="5954" name="Google Shape;5954;p33"/>
            <p:cNvSpPr/>
            <p:nvPr/>
          </p:nvSpPr>
          <p:spPr>
            <a:xfrm>
              <a:off x="-2396250" y="4007475"/>
              <a:ext cx="133850" cy="123700"/>
            </a:xfrm>
            <a:custGeom>
              <a:avLst/>
              <a:gdLst/>
              <a:ahLst/>
              <a:cxnLst/>
              <a:rect l="l" t="t" r="r" b="b"/>
              <a:pathLst>
                <a:path w="5354" h="4948" extrusionOk="0">
                  <a:moveTo>
                    <a:pt x="3665" y="0"/>
                  </a:moveTo>
                  <a:cubicBezTo>
                    <a:pt x="3419" y="0"/>
                    <a:pt x="3177" y="89"/>
                    <a:pt x="2983" y="258"/>
                  </a:cubicBezTo>
                  <a:cubicBezTo>
                    <a:pt x="2771" y="1971"/>
                    <a:pt x="1" y="2521"/>
                    <a:pt x="339" y="4445"/>
                  </a:cubicBezTo>
                  <a:cubicBezTo>
                    <a:pt x="400" y="4488"/>
                    <a:pt x="452" y="4505"/>
                    <a:pt x="498" y="4505"/>
                  </a:cubicBezTo>
                  <a:cubicBezTo>
                    <a:pt x="693" y="4505"/>
                    <a:pt x="777" y="4189"/>
                    <a:pt x="1039" y="4189"/>
                  </a:cubicBezTo>
                  <a:cubicBezTo>
                    <a:pt x="1052" y="4189"/>
                    <a:pt x="1065" y="4190"/>
                    <a:pt x="1079" y="4192"/>
                  </a:cubicBezTo>
                  <a:cubicBezTo>
                    <a:pt x="1164" y="4466"/>
                    <a:pt x="614" y="4466"/>
                    <a:pt x="762" y="4763"/>
                  </a:cubicBezTo>
                  <a:cubicBezTo>
                    <a:pt x="893" y="4882"/>
                    <a:pt x="1072" y="4948"/>
                    <a:pt x="1226" y="4948"/>
                  </a:cubicBezTo>
                  <a:cubicBezTo>
                    <a:pt x="1344" y="4948"/>
                    <a:pt x="1447" y="4909"/>
                    <a:pt x="1502" y="4826"/>
                  </a:cubicBezTo>
                  <a:cubicBezTo>
                    <a:pt x="1946" y="4213"/>
                    <a:pt x="2750" y="3853"/>
                    <a:pt x="3004" y="3155"/>
                  </a:cubicBezTo>
                  <a:cubicBezTo>
                    <a:pt x="3110" y="2817"/>
                    <a:pt x="3363" y="2542"/>
                    <a:pt x="3659" y="2373"/>
                  </a:cubicBezTo>
                  <a:cubicBezTo>
                    <a:pt x="4558" y="1871"/>
                    <a:pt x="5354" y="109"/>
                    <a:pt x="4167" y="109"/>
                  </a:cubicBezTo>
                  <a:cubicBezTo>
                    <a:pt x="4153" y="109"/>
                    <a:pt x="4139" y="109"/>
                    <a:pt x="4125" y="110"/>
                  </a:cubicBezTo>
                  <a:cubicBezTo>
                    <a:pt x="3977" y="36"/>
                    <a:pt x="3820" y="0"/>
                    <a:pt x="366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3"/>
            <p:cNvSpPr/>
            <p:nvPr/>
          </p:nvSpPr>
          <p:spPr>
            <a:xfrm>
              <a:off x="-1076525" y="3572525"/>
              <a:ext cx="126925" cy="104075"/>
            </a:xfrm>
            <a:custGeom>
              <a:avLst/>
              <a:gdLst/>
              <a:ahLst/>
              <a:cxnLst/>
              <a:rect l="l" t="t" r="r" b="b"/>
              <a:pathLst>
                <a:path w="5077" h="4163" extrusionOk="0">
                  <a:moveTo>
                    <a:pt x="3337" y="1"/>
                  </a:moveTo>
                  <a:cubicBezTo>
                    <a:pt x="3025" y="1"/>
                    <a:pt x="2736" y="55"/>
                    <a:pt x="2602" y="165"/>
                  </a:cubicBezTo>
                  <a:cubicBezTo>
                    <a:pt x="2665" y="715"/>
                    <a:pt x="1798" y="906"/>
                    <a:pt x="1841" y="1477"/>
                  </a:cubicBezTo>
                  <a:cubicBezTo>
                    <a:pt x="1819" y="1815"/>
                    <a:pt x="1544" y="1900"/>
                    <a:pt x="1248" y="1963"/>
                  </a:cubicBezTo>
                  <a:cubicBezTo>
                    <a:pt x="254" y="2513"/>
                    <a:pt x="1" y="4099"/>
                    <a:pt x="1502" y="4163"/>
                  </a:cubicBezTo>
                  <a:cubicBezTo>
                    <a:pt x="2412" y="3824"/>
                    <a:pt x="3173" y="3190"/>
                    <a:pt x="3659" y="2365"/>
                  </a:cubicBezTo>
                  <a:cubicBezTo>
                    <a:pt x="3793" y="1912"/>
                    <a:pt x="4060" y="1739"/>
                    <a:pt x="4460" y="1739"/>
                  </a:cubicBezTo>
                  <a:cubicBezTo>
                    <a:pt x="4565" y="1739"/>
                    <a:pt x="4678" y="1751"/>
                    <a:pt x="4801" y="1773"/>
                  </a:cubicBezTo>
                  <a:cubicBezTo>
                    <a:pt x="4738" y="1604"/>
                    <a:pt x="5076" y="1477"/>
                    <a:pt x="4865" y="1286"/>
                  </a:cubicBezTo>
                  <a:cubicBezTo>
                    <a:pt x="4670" y="1119"/>
                    <a:pt x="4486" y="1055"/>
                    <a:pt x="4305" y="1055"/>
                  </a:cubicBezTo>
                  <a:cubicBezTo>
                    <a:pt x="3779" y="1055"/>
                    <a:pt x="3290" y="1599"/>
                    <a:pt x="2708" y="1709"/>
                  </a:cubicBezTo>
                  <a:cubicBezTo>
                    <a:pt x="2792" y="1202"/>
                    <a:pt x="3215" y="948"/>
                    <a:pt x="3511" y="715"/>
                  </a:cubicBezTo>
                  <a:cubicBezTo>
                    <a:pt x="3571" y="673"/>
                    <a:pt x="3645" y="658"/>
                    <a:pt x="3726" y="658"/>
                  </a:cubicBezTo>
                  <a:cubicBezTo>
                    <a:pt x="3891" y="658"/>
                    <a:pt x="4083" y="718"/>
                    <a:pt x="4233" y="718"/>
                  </a:cubicBezTo>
                  <a:cubicBezTo>
                    <a:pt x="4373" y="718"/>
                    <a:pt x="4476" y="666"/>
                    <a:pt x="4484" y="461"/>
                  </a:cubicBezTo>
                  <a:cubicBezTo>
                    <a:pt x="4458" y="156"/>
                    <a:pt x="3864" y="1"/>
                    <a:pt x="3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3"/>
            <p:cNvSpPr/>
            <p:nvPr/>
          </p:nvSpPr>
          <p:spPr>
            <a:xfrm>
              <a:off x="-2407875" y="4057575"/>
              <a:ext cx="141200" cy="94050"/>
            </a:xfrm>
            <a:custGeom>
              <a:avLst/>
              <a:gdLst/>
              <a:ahLst/>
              <a:cxnLst/>
              <a:rect l="l" t="t" r="r" b="b"/>
              <a:pathLst>
                <a:path w="5648" h="3762" extrusionOk="0">
                  <a:moveTo>
                    <a:pt x="4962" y="0"/>
                  </a:moveTo>
                  <a:cubicBezTo>
                    <a:pt x="4363" y="0"/>
                    <a:pt x="3743" y="352"/>
                    <a:pt x="3532" y="940"/>
                  </a:cubicBezTo>
                  <a:cubicBezTo>
                    <a:pt x="3405" y="1638"/>
                    <a:pt x="2665" y="1743"/>
                    <a:pt x="2369" y="2293"/>
                  </a:cubicBezTo>
                  <a:cubicBezTo>
                    <a:pt x="2144" y="2744"/>
                    <a:pt x="1958" y="2962"/>
                    <a:pt x="1704" y="2962"/>
                  </a:cubicBezTo>
                  <a:cubicBezTo>
                    <a:pt x="1506" y="2962"/>
                    <a:pt x="1265" y="2828"/>
                    <a:pt x="931" y="2568"/>
                  </a:cubicBezTo>
                  <a:cubicBezTo>
                    <a:pt x="656" y="2399"/>
                    <a:pt x="677" y="2188"/>
                    <a:pt x="740" y="1955"/>
                  </a:cubicBezTo>
                  <a:cubicBezTo>
                    <a:pt x="844" y="1728"/>
                    <a:pt x="715" y="1616"/>
                    <a:pt x="571" y="1616"/>
                  </a:cubicBezTo>
                  <a:cubicBezTo>
                    <a:pt x="420" y="1616"/>
                    <a:pt x="253" y="1738"/>
                    <a:pt x="317" y="1976"/>
                  </a:cubicBezTo>
                  <a:cubicBezTo>
                    <a:pt x="85" y="2293"/>
                    <a:pt x="0" y="2801"/>
                    <a:pt x="360" y="3076"/>
                  </a:cubicBezTo>
                  <a:cubicBezTo>
                    <a:pt x="1067" y="3522"/>
                    <a:pt x="1545" y="3761"/>
                    <a:pt x="1963" y="3761"/>
                  </a:cubicBezTo>
                  <a:cubicBezTo>
                    <a:pt x="2358" y="3761"/>
                    <a:pt x="2699" y="3549"/>
                    <a:pt x="3130" y="3097"/>
                  </a:cubicBezTo>
                  <a:cubicBezTo>
                    <a:pt x="3997" y="2166"/>
                    <a:pt x="5097" y="1342"/>
                    <a:pt x="5647" y="178"/>
                  </a:cubicBezTo>
                  <a:cubicBezTo>
                    <a:pt x="5441" y="57"/>
                    <a:pt x="5203" y="0"/>
                    <a:pt x="496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3"/>
            <p:cNvSpPr/>
            <p:nvPr/>
          </p:nvSpPr>
          <p:spPr>
            <a:xfrm>
              <a:off x="-869800" y="3762375"/>
              <a:ext cx="147025" cy="84950"/>
            </a:xfrm>
            <a:custGeom>
              <a:avLst/>
              <a:gdLst/>
              <a:ahLst/>
              <a:cxnLst/>
              <a:rect l="l" t="t" r="r" b="b"/>
              <a:pathLst>
                <a:path w="5881" h="3398" extrusionOk="0">
                  <a:moveTo>
                    <a:pt x="3321" y="0"/>
                  </a:moveTo>
                  <a:cubicBezTo>
                    <a:pt x="2724" y="0"/>
                    <a:pt x="1587" y="1645"/>
                    <a:pt x="652" y="1645"/>
                  </a:cubicBezTo>
                  <a:cubicBezTo>
                    <a:pt x="646" y="1645"/>
                    <a:pt x="641" y="1645"/>
                    <a:pt x="635" y="1644"/>
                  </a:cubicBezTo>
                  <a:cubicBezTo>
                    <a:pt x="339" y="1666"/>
                    <a:pt x="530" y="2004"/>
                    <a:pt x="276" y="2067"/>
                  </a:cubicBezTo>
                  <a:cubicBezTo>
                    <a:pt x="1" y="2448"/>
                    <a:pt x="170" y="2829"/>
                    <a:pt x="276" y="3188"/>
                  </a:cubicBezTo>
                  <a:lnTo>
                    <a:pt x="445" y="3209"/>
                  </a:lnTo>
                  <a:cubicBezTo>
                    <a:pt x="481" y="3205"/>
                    <a:pt x="517" y="3203"/>
                    <a:pt x="553" y="3203"/>
                  </a:cubicBezTo>
                  <a:cubicBezTo>
                    <a:pt x="921" y="3203"/>
                    <a:pt x="1302" y="3397"/>
                    <a:pt x="1640" y="3397"/>
                  </a:cubicBezTo>
                  <a:cubicBezTo>
                    <a:pt x="1779" y="3397"/>
                    <a:pt x="1911" y="3365"/>
                    <a:pt x="2031" y="3273"/>
                  </a:cubicBezTo>
                  <a:cubicBezTo>
                    <a:pt x="2645" y="2850"/>
                    <a:pt x="3491" y="2554"/>
                    <a:pt x="3892" y="2089"/>
                  </a:cubicBezTo>
                  <a:cubicBezTo>
                    <a:pt x="4358" y="1306"/>
                    <a:pt x="5881" y="1243"/>
                    <a:pt x="5606" y="164"/>
                  </a:cubicBezTo>
                  <a:cubicBezTo>
                    <a:pt x="5575" y="156"/>
                    <a:pt x="5540" y="153"/>
                    <a:pt x="5503" y="153"/>
                  </a:cubicBezTo>
                  <a:cubicBezTo>
                    <a:pt x="4820" y="153"/>
                    <a:pt x="3102" y="1370"/>
                    <a:pt x="2581" y="1771"/>
                  </a:cubicBezTo>
                  <a:cubicBezTo>
                    <a:pt x="2877" y="1179"/>
                    <a:pt x="3533" y="756"/>
                    <a:pt x="3491" y="58"/>
                  </a:cubicBezTo>
                  <a:cubicBezTo>
                    <a:pt x="3441" y="18"/>
                    <a:pt x="3384" y="0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3"/>
            <p:cNvSpPr/>
            <p:nvPr/>
          </p:nvSpPr>
          <p:spPr>
            <a:xfrm>
              <a:off x="-2475025" y="3887900"/>
              <a:ext cx="118975" cy="96950"/>
            </a:xfrm>
            <a:custGeom>
              <a:avLst/>
              <a:gdLst/>
              <a:ahLst/>
              <a:cxnLst/>
              <a:rect l="l" t="t" r="r" b="b"/>
              <a:pathLst>
                <a:path w="4759" h="3878" extrusionOk="0">
                  <a:moveTo>
                    <a:pt x="2337" y="1"/>
                  </a:moveTo>
                  <a:cubicBezTo>
                    <a:pt x="1329" y="1"/>
                    <a:pt x="678" y="1172"/>
                    <a:pt x="550" y="1995"/>
                  </a:cubicBezTo>
                  <a:cubicBezTo>
                    <a:pt x="0" y="3010"/>
                    <a:pt x="867" y="3751"/>
                    <a:pt x="1883" y="3878"/>
                  </a:cubicBezTo>
                  <a:cubicBezTo>
                    <a:pt x="2665" y="3095"/>
                    <a:pt x="4759" y="1953"/>
                    <a:pt x="3215" y="832"/>
                  </a:cubicBezTo>
                  <a:cubicBezTo>
                    <a:pt x="2898" y="621"/>
                    <a:pt x="2961" y="346"/>
                    <a:pt x="2834" y="92"/>
                  </a:cubicBezTo>
                  <a:cubicBezTo>
                    <a:pt x="2660" y="29"/>
                    <a:pt x="2494" y="1"/>
                    <a:pt x="233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3"/>
            <p:cNvSpPr/>
            <p:nvPr/>
          </p:nvSpPr>
          <p:spPr>
            <a:xfrm>
              <a:off x="-1207650" y="3814575"/>
              <a:ext cx="107350" cy="83025"/>
            </a:xfrm>
            <a:custGeom>
              <a:avLst/>
              <a:gdLst/>
              <a:ahLst/>
              <a:cxnLst/>
              <a:rect l="l" t="t" r="r" b="b"/>
              <a:pathLst>
                <a:path w="4294" h="3321" extrusionOk="0">
                  <a:moveTo>
                    <a:pt x="2433" y="1"/>
                  </a:moveTo>
                  <a:lnTo>
                    <a:pt x="1883" y="275"/>
                  </a:lnTo>
                  <a:cubicBezTo>
                    <a:pt x="1967" y="1227"/>
                    <a:pt x="1037" y="1523"/>
                    <a:pt x="423" y="2031"/>
                  </a:cubicBezTo>
                  <a:cubicBezTo>
                    <a:pt x="0" y="2771"/>
                    <a:pt x="297" y="3194"/>
                    <a:pt x="1333" y="3321"/>
                  </a:cubicBezTo>
                  <a:cubicBezTo>
                    <a:pt x="3025" y="2665"/>
                    <a:pt x="2623" y="1227"/>
                    <a:pt x="4252" y="1121"/>
                  </a:cubicBezTo>
                  <a:lnTo>
                    <a:pt x="4294" y="783"/>
                  </a:lnTo>
                  <a:cubicBezTo>
                    <a:pt x="3955" y="22"/>
                    <a:pt x="3131" y="106"/>
                    <a:pt x="24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3"/>
            <p:cNvSpPr/>
            <p:nvPr/>
          </p:nvSpPr>
          <p:spPr>
            <a:xfrm>
              <a:off x="-1657600" y="3775075"/>
              <a:ext cx="115300" cy="89075"/>
            </a:xfrm>
            <a:custGeom>
              <a:avLst/>
              <a:gdLst/>
              <a:ahLst/>
              <a:cxnLst/>
              <a:rect l="l" t="t" r="r" b="b"/>
              <a:pathLst>
                <a:path w="4612" h="3563" extrusionOk="0">
                  <a:moveTo>
                    <a:pt x="3414" y="0"/>
                  </a:moveTo>
                  <a:cubicBezTo>
                    <a:pt x="2993" y="0"/>
                    <a:pt x="3192" y="1023"/>
                    <a:pt x="1840" y="1707"/>
                  </a:cubicBezTo>
                  <a:cubicBezTo>
                    <a:pt x="1883" y="2807"/>
                    <a:pt x="719" y="2575"/>
                    <a:pt x="0" y="2934"/>
                  </a:cubicBezTo>
                  <a:cubicBezTo>
                    <a:pt x="104" y="3374"/>
                    <a:pt x="451" y="3562"/>
                    <a:pt x="899" y="3562"/>
                  </a:cubicBezTo>
                  <a:cubicBezTo>
                    <a:pt x="2278" y="3562"/>
                    <a:pt x="4612" y="1777"/>
                    <a:pt x="3701" y="100"/>
                  </a:cubicBezTo>
                  <a:cubicBezTo>
                    <a:pt x="3579" y="31"/>
                    <a:pt x="3487" y="0"/>
                    <a:pt x="341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3"/>
            <p:cNvSpPr/>
            <p:nvPr/>
          </p:nvSpPr>
          <p:spPr>
            <a:xfrm>
              <a:off x="-2430100" y="3892350"/>
              <a:ext cx="79875" cy="94825"/>
            </a:xfrm>
            <a:custGeom>
              <a:avLst/>
              <a:gdLst/>
              <a:ahLst/>
              <a:cxnLst/>
              <a:rect l="l" t="t" r="r" b="b"/>
              <a:pathLst>
                <a:path w="3195" h="3793" extrusionOk="0">
                  <a:moveTo>
                    <a:pt x="1251" y="0"/>
                  </a:moveTo>
                  <a:cubicBezTo>
                    <a:pt x="1175" y="0"/>
                    <a:pt x="1096" y="7"/>
                    <a:pt x="1016" y="20"/>
                  </a:cubicBezTo>
                  <a:cubicBezTo>
                    <a:pt x="720" y="316"/>
                    <a:pt x="382" y="548"/>
                    <a:pt x="1185" y="760"/>
                  </a:cubicBezTo>
                  <a:cubicBezTo>
                    <a:pt x="2475" y="1162"/>
                    <a:pt x="1376" y="2684"/>
                    <a:pt x="530" y="3002"/>
                  </a:cubicBezTo>
                  <a:cubicBezTo>
                    <a:pt x="212" y="3065"/>
                    <a:pt x="1" y="3382"/>
                    <a:pt x="86" y="3700"/>
                  </a:cubicBezTo>
                  <a:cubicBezTo>
                    <a:pt x="287" y="3764"/>
                    <a:pt x="455" y="3793"/>
                    <a:pt x="600" y="3793"/>
                  </a:cubicBezTo>
                  <a:cubicBezTo>
                    <a:pt x="1354" y="3793"/>
                    <a:pt x="1459" y="3019"/>
                    <a:pt x="2116" y="2558"/>
                  </a:cubicBezTo>
                  <a:cubicBezTo>
                    <a:pt x="3194" y="1779"/>
                    <a:pt x="2538" y="0"/>
                    <a:pt x="12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3"/>
            <p:cNvSpPr/>
            <p:nvPr/>
          </p:nvSpPr>
          <p:spPr>
            <a:xfrm>
              <a:off x="-858675" y="3784450"/>
              <a:ext cx="124800" cy="72900"/>
            </a:xfrm>
            <a:custGeom>
              <a:avLst/>
              <a:gdLst/>
              <a:ahLst/>
              <a:cxnLst/>
              <a:rect l="l" t="t" r="r" b="b"/>
              <a:pathLst>
                <a:path w="4992" h="2916" extrusionOk="0">
                  <a:moveTo>
                    <a:pt x="4991" y="85"/>
                  </a:moveTo>
                  <a:lnTo>
                    <a:pt x="4991" y="85"/>
                  </a:lnTo>
                  <a:cubicBezTo>
                    <a:pt x="4590" y="233"/>
                    <a:pt x="3638" y="0"/>
                    <a:pt x="3553" y="529"/>
                  </a:cubicBezTo>
                  <a:cubicBezTo>
                    <a:pt x="3744" y="1523"/>
                    <a:pt x="2242" y="1142"/>
                    <a:pt x="1925" y="1840"/>
                  </a:cubicBezTo>
                  <a:cubicBezTo>
                    <a:pt x="1784" y="2210"/>
                    <a:pt x="1565" y="2322"/>
                    <a:pt x="1324" y="2322"/>
                  </a:cubicBezTo>
                  <a:cubicBezTo>
                    <a:pt x="952" y="2322"/>
                    <a:pt x="529" y="2056"/>
                    <a:pt x="260" y="2056"/>
                  </a:cubicBezTo>
                  <a:cubicBezTo>
                    <a:pt x="125" y="2056"/>
                    <a:pt x="30" y="2124"/>
                    <a:pt x="0" y="2326"/>
                  </a:cubicBezTo>
                  <a:cubicBezTo>
                    <a:pt x="340" y="2745"/>
                    <a:pt x="752" y="2916"/>
                    <a:pt x="1193" y="2916"/>
                  </a:cubicBezTo>
                  <a:cubicBezTo>
                    <a:pt x="2648" y="2916"/>
                    <a:pt x="4423" y="1058"/>
                    <a:pt x="4991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3"/>
            <p:cNvSpPr/>
            <p:nvPr/>
          </p:nvSpPr>
          <p:spPr>
            <a:xfrm>
              <a:off x="-1715775" y="4022375"/>
              <a:ext cx="82525" cy="97300"/>
            </a:xfrm>
            <a:custGeom>
              <a:avLst/>
              <a:gdLst/>
              <a:ahLst/>
              <a:cxnLst/>
              <a:rect l="l" t="t" r="r" b="b"/>
              <a:pathLst>
                <a:path w="3301" h="3892" extrusionOk="0">
                  <a:moveTo>
                    <a:pt x="2164" y="1"/>
                  </a:moveTo>
                  <a:cubicBezTo>
                    <a:pt x="2076" y="1"/>
                    <a:pt x="2004" y="47"/>
                    <a:pt x="1968" y="191"/>
                  </a:cubicBezTo>
                  <a:cubicBezTo>
                    <a:pt x="1714" y="381"/>
                    <a:pt x="1545" y="677"/>
                    <a:pt x="1545" y="994"/>
                  </a:cubicBezTo>
                  <a:cubicBezTo>
                    <a:pt x="1376" y="1925"/>
                    <a:pt x="1" y="2411"/>
                    <a:pt x="530" y="3469"/>
                  </a:cubicBezTo>
                  <a:cubicBezTo>
                    <a:pt x="675" y="3736"/>
                    <a:pt x="995" y="3891"/>
                    <a:pt x="1306" y="3891"/>
                  </a:cubicBezTo>
                  <a:cubicBezTo>
                    <a:pt x="1536" y="3891"/>
                    <a:pt x="1760" y="3806"/>
                    <a:pt x="1904" y="3617"/>
                  </a:cubicBezTo>
                  <a:cubicBezTo>
                    <a:pt x="2179" y="2432"/>
                    <a:pt x="3300" y="1502"/>
                    <a:pt x="3258" y="233"/>
                  </a:cubicBezTo>
                  <a:lnTo>
                    <a:pt x="2708" y="148"/>
                  </a:lnTo>
                  <a:cubicBezTo>
                    <a:pt x="2698" y="150"/>
                    <a:pt x="2687" y="151"/>
                    <a:pt x="2676" y="151"/>
                  </a:cubicBezTo>
                  <a:cubicBezTo>
                    <a:pt x="2534" y="151"/>
                    <a:pt x="2323" y="1"/>
                    <a:pt x="216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3"/>
            <p:cNvSpPr/>
            <p:nvPr/>
          </p:nvSpPr>
          <p:spPr>
            <a:xfrm>
              <a:off x="-1209225" y="4031875"/>
              <a:ext cx="103650" cy="71425"/>
            </a:xfrm>
            <a:custGeom>
              <a:avLst/>
              <a:gdLst/>
              <a:ahLst/>
              <a:cxnLst/>
              <a:rect l="l" t="t" r="r" b="b"/>
              <a:pathLst>
                <a:path w="4146" h="2857" extrusionOk="0">
                  <a:moveTo>
                    <a:pt x="3786" y="1"/>
                  </a:moveTo>
                  <a:cubicBezTo>
                    <a:pt x="3046" y="85"/>
                    <a:pt x="2305" y="64"/>
                    <a:pt x="1586" y="128"/>
                  </a:cubicBezTo>
                  <a:lnTo>
                    <a:pt x="1015" y="593"/>
                  </a:lnTo>
                  <a:cubicBezTo>
                    <a:pt x="931" y="678"/>
                    <a:pt x="888" y="762"/>
                    <a:pt x="867" y="889"/>
                  </a:cubicBezTo>
                  <a:cubicBezTo>
                    <a:pt x="867" y="1460"/>
                    <a:pt x="0" y="1756"/>
                    <a:pt x="254" y="2412"/>
                  </a:cubicBezTo>
                  <a:cubicBezTo>
                    <a:pt x="536" y="2704"/>
                    <a:pt x="899" y="2857"/>
                    <a:pt x="1245" y="2857"/>
                  </a:cubicBezTo>
                  <a:cubicBezTo>
                    <a:pt x="1652" y="2857"/>
                    <a:pt x="2036" y="2646"/>
                    <a:pt x="2242" y="2200"/>
                  </a:cubicBezTo>
                  <a:cubicBezTo>
                    <a:pt x="2305" y="2031"/>
                    <a:pt x="2263" y="1862"/>
                    <a:pt x="2157" y="1756"/>
                  </a:cubicBezTo>
                  <a:cubicBezTo>
                    <a:pt x="2106" y="1735"/>
                    <a:pt x="2059" y="1725"/>
                    <a:pt x="2015" y="1725"/>
                  </a:cubicBezTo>
                  <a:cubicBezTo>
                    <a:pt x="1762" y="1725"/>
                    <a:pt x="1611" y="2027"/>
                    <a:pt x="1362" y="2027"/>
                  </a:cubicBezTo>
                  <a:cubicBezTo>
                    <a:pt x="1314" y="2027"/>
                    <a:pt x="1262" y="2016"/>
                    <a:pt x="1206" y="1989"/>
                  </a:cubicBezTo>
                  <a:cubicBezTo>
                    <a:pt x="1461" y="1559"/>
                    <a:pt x="1576" y="1366"/>
                    <a:pt x="1705" y="1366"/>
                  </a:cubicBezTo>
                  <a:cubicBezTo>
                    <a:pt x="1811" y="1366"/>
                    <a:pt x="1926" y="1497"/>
                    <a:pt x="2136" y="1735"/>
                  </a:cubicBezTo>
                  <a:cubicBezTo>
                    <a:pt x="2338" y="1823"/>
                    <a:pt x="2499" y="1859"/>
                    <a:pt x="2631" y="1859"/>
                  </a:cubicBezTo>
                  <a:cubicBezTo>
                    <a:pt x="3230" y="1859"/>
                    <a:pt x="3210" y="1093"/>
                    <a:pt x="3574" y="868"/>
                  </a:cubicBezTo>
                  <a:lnTo>
                    <a:pt x="3574" y="868"/>
                  </a:lnTo>
                  <a:cubicBezTo>
                    <a:pt x="3426" y="1079"/>
                    <a:pt x="3320" y="1291"/>
                    <a:pt x="3765" y="1418"/>
                  </a:cubicBezTo>
                  <a:cubicBezTo>
                    <a:pt x="3765" y="953"/>
                    <a:pt x="4145" y="487"/>
                    <a:pt x="378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3"/>
            <p:cNvSpPr/>
            <p:nvPr/>
          </p:nvSpPr>
          <p:spPr>
            <a:xfrm>
              <a:off x="-2402600" y="4013900"/>
              <a:ext cx="103125" cy="108950"/>
            </a:xfrm>
            <a:custGeom>
              <a:avLst/>
              <a:gdLst/>
              <a:ahLst/>
              <a:cxnLst/>
              <a:rect l="l" t="t" r="r" b="b"/>
              <a:pathLst>
                <a:path w="4125" h="4358" extrusionOk="0">
                  <a:moveTo>
                    <a:pt x="3258" y="1"/>
                  </a:moveTo>
                  <a:cubicBezTo>
                    <a:pt x="1883" y="720"/>
                    <a:pt x="826" y="1925"/>
                    <a:pt x="276" y="3385"/>
                  </a:cubicBezTo>
                  <a:cubicBezTo>
                    <a:pt x="635" y="3638"/>
                    <a:pt x="1" y="4188"/>
                    <a:pt x="656" y="4358"/>
                  </a:cubicBezTo>
                  <a:cubicBezTo>
                    <a:pt x="720" y="4315"/>
                    <a:pt x="741" y="4231"/>
                    <a:pt x="656" y="4188"/>
                  </a:cubicBezTo>
                  <a:cubicBezTo>
                    <a:pt x="635" y="2285"/>
                    <a:pt x="4125" y="1206"/>
                    <a:pt x="32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3"/>
            <p:cNvSpPr/>
            <p:nvPr/>
          </p:nvSpPr>
          <p:spPr>
            <a:xfrm>
              <a:off x="-2066325" y="3800825"/>
              <a:ext cx="83575" cy="106975"/>
            </a:xfrm>
            <a:custGeom>
              <a:avLst/>
              <a:gdLst/>
              <a:ahLst/>
              <a:cxnLst/>
              <a:rect l="l" t="t" r="r" b="b"/>
              <a:pathLst>
                <a:path w="3343" h="4279" extrusionOk="0">
                  <a:moveTo>
                    <a:pt x="1333" y="1"/>
                  </a:moveTo>
                  <a:lnTo>
                    <a:pt x="1333" y="22"/>
                  </a:lnTo>
                  <a:cubicBezTo>
                    <a:pt x="678" y="1333"/>
                    <a:pt x="1" y="2856"/>
                    <a:pt x="995" y="4188"/>
                  </a:cubicBezTo>
                  <a:cubicBezTo>
                    <a:pt x="1021" y="4179"/>
                    <a:pt x="1044" y="4174"/>
                    <a:pt x="1064" y="4174"/>
                  </a:cubicBezTo>
                  <a:cubicBezTo>
                    <a:pt x="1093" y="4174"/>
                    <a:pt x="1118" y="4185"/>
                    <a:pt x="1143" y="4209"/>
                  </a:cubicBezTo>
                  <a:cubicBezTo>
                    <a:pt x="1255" y="4257"/>
                    <a:pt x="1355" y="4278"/>
                    <a:pt x="1445" y="4278"/>
                  </a:cubicBezTo>
                  <a:cubicBezTo>
                    <a:pt x="2033" y="4278"/>
                    <a:pt x="2193" y="3371"/>
                    <a:pt x="2560" y="3004"/>
                  </a:cubicBezTo>
                  <a:cubicBezTo>
                    <a:pt x="2814" y="2581"/>
                    <a:pt x="3342" y="2200"/>
                    <a:pt x="3152" y="1650"/>
                  </a:cubicBezTo>
                  <a:cubicBezTo>
                    <a:pt x="2964" y="1253"/>
                    <a:pt x="3272" y="339"/>
                    <a:pt x="2645" y="339"/>
                  </a:cubicBezTo>
                  <a:cubicBezTo>
                    <a:pt x="2638" y="339"/>
                    <a:pt x="2631" y="339"/>
                    <a:pt x="2623" y="339"/>
                  </a:cubicBezTo>
                  <a:cubicBezTo>
                    <a:pt x="1777" y="1016"/>
                    <a:pt x="2285" y="2116"/>
                    <a:pt x="1629" y="2940"/>
                  </a:cubicBezTo>
                  <a:cubicBezTo>
                    <a:pt x="678" y="2010"/>
                    <a:pt x="3258" y="318"/>
                    <a:pt x="133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3"/>
            <p:cNvSpPr/>
            <p:nvPr/>
          </p:nvSpPr>
          <p:spPr>
            <a:xfrm>
              <a:off x="-2386200" y="4013900"/>
              <a:ext cx="131150" cy="123250"/>
            </a:xfrm>
            <a:custGeom>
              <a:avLst/>
              <a:gdLst/>
              <a:ahLst/>
              <a:cxnLst/>
              <a:rect l="l" t="t" r="r" b="b"/>
              <a:pathLst>
                <a:path w="5246" h="4930" extrusionOk="0">
                  <a:moveTo>
                    <a:pt x="4273" y="1"/>
                  </a:moveTo>
                  <a:cubicBezTo>
                    <a:pt x="4251" y="974"/>
                    <a:pt x="3702" y="1672"/>
                    <a:pt x="2708" y="2116"/>
                  </a:cubicBezTo>
                  <a:cubicBezTo>
                    <a:pt x="2517" y="2200"/>
                    <a:pt x="2390" y="2306"/>
                    <a:pt x="2433" y="2475"/>
                  </a:cubicBezTo>
                  <a:cubicBezTo>
                    <a:pt x="2644" y="3448"/>
                    <a:pt x="1142" y="3533"/>
                    <a:pt x="1079" y="4400"/>
                  </a:cubicBezTo>
                  <a:cubicBezTo>
                    <a:pt x="1079" y="4474"/>
                    <a:pt x="957" y="4521"/>
                    <a:pt x="809" y="4521"/>
                  </a:cubicBezTo>
                  <a:cubicBezTo>
                    <a:pt x="661" y="4521"/>
                    <a:pt x="487" y="4474"/>
                    <a:pt x="381" y="4358"/>
                  </a:cubicBezTo>
                  <a:cubicBezTo>
                    <a:pt x="430" y="4210"/>
                    <a:pt x="343" y="4184"/>
                    <a:pt x="233" y="4184"/>
                  </a:cubicBezTo>
                  <a:cubicBezTo>
                    <a:pt x="173" y="4184"/>
                    <a:pt x="107" y="4191"/>
                    <a:pt x="51" y="4191"/>
                  </a:cubicBezTo>
                  <a:cubicBezTo>
                    <a:pt x="33" y="4191"/>
                    <a:pt x="16" y="4191"/>
                    <a:pt x="0" y="4188"/>
                  </a:cubicBezTo>
                  <a:lnTo>
                    <a:pt x="0" y="4358"/>
                  </a:lnTo>
                  <a:cubicBezTo>
                    <a:pt x="211" y="4625"/>
                    <a:pt x="478" y="4929"/>
                    <a:pt x="770" y="4929"/>
                  </a:cubicBezTo>
                  <a:cubicBezTo>
                    <a:pt x="918" y="4929"/>
                    <a:pt x="1071" y="4852"/>
                    <a:pt x="1227" y="4654"/>
                  </a:cubicBezTo>
                  <a:cubicBezTo>
                    <a:pt x="1713" y="4061"/>
                    <a:pt x="2433" y="3638"/>
                    <a:pt x="2771" y="2983"/>
                  </a:cubicBezTo>
                  <a:cubicBezTo>
                    <a:pt x="3157" y="2175"/>
                    <a:pt x="3471" y="1892"/>
                    <a:pt x="4244" y="1892"/>
                  </a:cubicBezTo>
                  <a:cubicBezTo>
                    <a:pt x="4402" y="1892"/>
                    <a:pt x="4579" y="1904"/>
                    <a:pt x="4780" y="1925"/>
                  </a:cubicBezTo>
                  <a:cubicBezTo>
                    <a:pt x="5245" y="1164"/>
                    <a:pt x="4865" y="551"/>
                    <a:pt x="427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3"/>
            <p:cNvSpPr/>
            <p:nvPr/>
          </p:nvSpPr>
          <p:spPr>
            <a:xfrm>
              <a:off x="-1054850" y="3608375"/>
              <a:ext cx="98375" cy="83775"/>
            </a:xfrm>
            <a:custGeom>
              <a:avLst/>
              <a:gdLst/>
              <a:ahLst/>
              <a:cxnLst/>
              <a:rect l="l" t="t" r="r" b="b"/>
              <a:pathLst>
                <a:path w="3935" h="3351" extrusionOk="0">
                  <a:moveTo>
                    <a:pt x="3286" y="0"/>
                  </a:moveTo>
                  <a:cubicBezTo>
                    <a:pt x="3065" y="0"/>
                    <a:pt x="2878" y="122"/>
                    <a:pt x="2814" y="360"/>
                  </a:cubicBezTo>
                  <a:cubicBezTo>
                    <a:pt x="2602" y="1121"/>
                    <a:pt x="1820" y="1460"/>
                    <a:pt x="1545" y="2115"/>
                  </a:cubicBezTo>
                  <a:cubicBezTo>
                    <a:pt x="1312" y="2284"/>
                    <a:pt x="1058" y="2454"/>
                    <a:pt x="804" y="2581"/>
                  </a:cubicBezTo>
                  <a:cubicBezTo>
                    <a:pt x="402" y="2729"/>
                    <a:pt x="1" y="2855"/>
                    <a:pt x="64" y="3342"/>
                  </a:cubicBezTo>
                  <a:cubicBezTo>
                    <a:pt x="126" y="3347"/>
                    <a:pt x="187" y="3350"/>
                    <a:pt x="248" y="3350"/>
                  </a:cubicBezTo>
                  <a:cubicBezTo>
                    <a:pt x="1839" y="3350"/>
                    <a:pt x="3181" y="1540"/>
                    <a:pt x="3934" y="339"/>
                  </a:cubicBezTo>
                  <a:cubicBezTo>
                    <a:pt x="3738" y="111"/>
                    <a:pt x="3496" y="0"/>
                    <a:pt x="328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3"/>
            <p:cNvSpPr/>
            <p:nvPr/>
          </p:nvSpPr>
          <p:spPr>
            <a:xfrm>
              <a:off x="-2025025" y="3796425"/>
              <a:ext cx="88800" cy="110275"/>
            </a:xfrm>
            <a:custGeom>
              <a:avLst/>
              <a:gdLst/>
              <a:ahLst/>
              <a:cxnLst/>
              <a:rect l="l" t="t" r="r" b="b"/>
              <a:pathLst>
                <a:path w="3552" h="4411" extrusionOk="0">
                  <a:moveTo>
                    <a:pt x="889" y="1"/>
                  </a:moveTo>
                  <a:cubicBezTo>
                    <a:pt x="649" y="1"/>
                    <a:pt x="619" y="221"/>
                    <a:pt x="1162" y="663"/>
                  </a:cubicBezTo>
                  <a:cubicBezTo>
                    <a:pt x="1373" y="832"/>
                    <a:pt x="1310" y="1001"/>
                    <a:pt x="1141" y="1150"/>
                  </a:cubicBezTo>
                  <a:cubicBezTo>
                    <a:pt x="992" y="1678"/>
                    <a:pt x="1881" y="2186"/>
                    <a:pt x="1141" y="2588"/>
                  </a:cubicBezTo>
                  <a:cubicBezTo>
                    <a:pt x="770" y="2670"/>
                    <a:pt x="1" y="4411"/>
                    <a:pt x="696" y="4411"/>
                  </a:cubicBezTo>
                  <a:cubicBezTo>
                    <a:pt x="716" y="4411"/>
                    <a:pt x="737" y="4409"/>
                    <a:pt x="760" y="4406"/>
                  </a:cubicBezTo>
                  <a:cubicBezTo>
                    <a:pt x="3552" y="1477"/>
                    <a:pt x="1512" y="1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3"/>
            <p:cNvSpPr/>
            <p:nvPr/>
          </p:nvSpPr>
          <p:spPr>
            <a:xfrm>
              <a:off x="-2743625" y="4091025"/>
              <a:ext cx="81975" cy="78875"/>
            </a:xfrm>
            <a:custGeom>
              <a:avLst/>
              <a:gdLst/>
              <a:ahLst/>
              <a:cxnLst/>
              <a:rect l="l" t="t" r="r" b="b"/>
              <a:pathLst>
                <a:path w="3279" h="3155" extrusionOk="0">
                  <a:moveTo>
                    <a:pt x="2655" y="0"/>
                  </a:moveTo>
                  <a:cubicBezTo>
                    <a:pt x="2457" y="0"/>
                    <a:pt x="2305" y="192"/>
                    <a:pt x="1967" y="638"/>
                  </a:cubicBezTo>
                  <a:cubicBezTo>
                    <a:pt x="1269" y="1463"/>
                    <a:pt x="127" y="2034"/>
                    <a:pt x="0" y="3155"/>
                  </a:cubicBezTo>
                  <a:cubicBezTo>
                    <a:pt x="1756" y="2943"/>
                    <a:pt x="2411" y="2119"/>
                    <a:pt x="3279" y="300"/>
                  </a:cubicBezTo>
                  <a:cubicBezTo>
                    <a:pt x="2979" y="109"/>
                    <a:pt x="2804" y="0"/>
                    <a:pt x="265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3"/>
            <p:cNvSpPr/>
            <p:nvPr/>
          </p:nvSpPr>
          <p:spPr>
            <a:xfrm>
              <a:off x="-1964275" y="3977375"/>
              <a:ext cx="102600" cy="85350"/>
            </a:xfrm>
            <a:custGeom>
              <a:avLst/>
              <a:gdLst/>
              <a:ahLst/>
              <a:cxnLst/>
              <a:rect l="l" t="t" r="r" b="b"/>
              <a:pathLst>
                <a:path w="4104" h="3414" extrusionOk="0">
                  <a:moveTo>
                    <a:pt x="3439" y="0"/>
                  </a:moveTo>
                  <a:cubicBezTo>
                    <a:pt x="3010" y="0"/>
                    <a:pt x="3012" y="466"/>
                    <a:pt x="2814" y="700"/>
                  </a:cubicBezTo>
                  <a:cubicBezTo>
                    <a:pt x="2665" y="1145"/>
                    <a:pt x="1946" y="1335"/>
                    <a:pt x="1925" y="1758"/>
                  </a:cubicBezTo>
                  <a:cubicBezTo>
                    <a:pt x="1862" y="2836"/>
                    <a:pt x="635" y="2562"/>
                    <a:pt x="1" y="3090"/>
                  </a:cubicBezTo>
                  <a:cubicBezTo>
                    <a:pt x="278" y="3316"/>
                    <a:pt x="585" y="3413"/>
                    <a:pt x="902" y="3413"/>
                  </a:cubicBezTo>
                  <a:cubicBezTo>
                    <a:pt x="2401" y="3413"/>
                    <a:pt x="4103" y="1232"/>
                    <a:pt x="3702" y="45"/>
                  </a:cubicBezTo>
                  <a:cubicBezTo>
                    <a:pt x="3599" y="14"/>
                    <a:pt x="3513" y="0"/>
                    <a:pt x="34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3"/>
            <p:cNvSpPr/>
            <p:nvPr/>
          </p:nvSpPr>
          <p:spPr>
            <a:xfrm>
              <a:off x="-2311650" y="3692450"/>
              <a:ext cx="94325" cy="88925"/>
            </a:xfrm>
            <a:custGeom>
              <a:avLst/>
              <a:gdLst/>
              <a:ahLst/>
              <a:cxnLst/>
              <a:rect l="l" t="t" r="r" b="b"/>
              <a:pathLst>
                <a:path w="3773" h="3557" extrusionOk="0">
                  <a:moveTo>
                    <a:pt x="3321" y="0"/>
                  </a:moveTo>
                  <a:lnTo>
                    <a:pt x="3321" y="0"/>
                  </a:lnTo>
                  <a:cubicBezTo>
                    <a:pt x="1354" y="550"/>
                    <a:pt x="3109" y="2411"/>
                    <a:pt x="910" y="2749"/>
                  </a:cubicBezTo>
                  <a:cubicBezTo>
                    <a:pt x="635" y="2961"/>
                    <a:pt x="43" y="2686"/>
                    <a:pt x="0" y="3215"/>
                  </a:cubicBezTo>
                  <a:cubicBezTo>
                    <a:pt x="318" y="3453"/>
                    <a:pt x="646" y="3557"/>
                    <a:pt x="967" y="3557"/>
                  </a:cubicBezTo>
                  <a:cubicBezTo>
                    <a:pt x="2441" y="3557"/>
                    <a:pt x="3772" y="1372"/>
                    <a:pt x="332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3"/>
            <p:cNvSpPr/>
            <p:nvPr/>
          </p:nvSpPr>
          <p:spPr>
            <a:xfrm>
              <a:off x="-1678225" y="3763825"/>
              <a:ext cx="87800" cy="86200"/>
            </a:xfrm>
            <a:custGeom>
              <a:avLst/>
              <a:gdLst/>
              <a:ahLst/>
              <a:cxnLst/>
              <a:rect l="l" t="t" r="r" b="b"/>
              <a:pathLst>
                <a:path w="3512" h="3448" extrusionOk="0">
                  <a:moveTo>
                    <a:pt x="2538" y="0"/>
                  </a:moveTo>
                  <a:lnTo>
                    <a:pt x="2538" y="0"/>
                  </a:lnTo>
                  <a:cubicBezTo>
                    <a:pt x="2010" y="360"/>
                    <a:pt x="1777" y="1037"/>
                    <a:pt x="1016" y="1163"/>
                  </a:cubicBezTo>
                  <a:cubicBezTo>
                    <a:pt x="614" y="1375"/>
                    <a:pt x="550" y="1819"/>
                    <a:pt x="275" y="2136"/>
                  </a:cubicBezTo>
                  <a:cubicBezTo>
                    <a:pt x="0" y="2454"/>
                    <a:pt x="297" y="3448"/>
                    <a:pt x="783" y="3448"/>
                  </a:cubicBezTo>
                  <a:cubicBezTo>
                    <a:pt x="1756" y="3384"/>
                    <a:pt x="3088" y="3363"/>
                    <a:pt x="2708" y="2157"/>
                  </a:cubicBezTo>
                  <a:lnTo>
                    <a:pt x="2581" y="2115"/>
                  </a:lnTo>
                  <a:cubicBezTo>
                    <a:pt x="2242" y="2263"/>
                    <a:pt x="2306" y="2644"/>
                    <a:pt x="2010" y="2792"/>
                  </a:cubicBezTo>
                  <a:cubicBezTo>
                    <a:pt x="1919" y="2832"/>
                    <a:pt x="1780" y="2858"/>
                    <a:pt x="1669" y="2858"/>
                  </a:cubicBezTo>
                  <a:cubicBezTo>
                    <a:pt x="1547" y="2858"/>
                    <a:pt x="1458" y="2827"/>
                    <a:pt x="1502" y="2750"/>
                  </a:cubicBezTo>
                  <a:cubicBezTo>
                    <a:pt x="1735" y="2390"/>
                    <a:pt x="1291" y="1798"/>
                    <a:pt x="2010" y="1629"/>
                  </a:cubicBezTo>
                  <a:cubicBezTo>
                    <a:pt x="2581" y="1396"/>
                    <a:pt x="3511" y="296"/>
                    <a:pt x="253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3"/>
            <p:cNvSpPr/>
            <p:nvPr/>
          </p:nvSpPr>
          <p:spPr>
            <a:xfrm>
              <a:off x="-2786250" y="4057250"/>
              <a:ext cx="89275" cy="103275"/>
            </a:xfrm>
            <a:custGeom>
              <a:avLst/>
              <a:gdLst/>
              <a:ahLst/>
              <a:cxnLst/>
              <a:rect l="l" t="t" r="r" b="b"/>
              <a:pathLst>
                <a:path w="3571" h="4131" extrusionOk="0">
                  <a:moveTo>
                    <a:pt x="3320" y="1"/>
                  </a:moveTo>
                  <a:cubicBezTo>
                    <a:pt x="3281" y="1"/>
                    <a:pt x="3236" y="14"/>
                    <a:pt x="3186" y="43"/>
                  </a:cubicBezTo>
                  <a:cubicBezTo>
                    <a:pt x="1875" y="297"/>
                    <a:pt x="902" y="1799"/>
                    <a:pt x="500" y="2941"/>
                  </a:cubicBezTo>
                  <a:cubicBezTo>
                    <a:pt x="0" y="3367"/>
                    <a:pt x="808" y="4130"/>
                    <a:pt x="1326" y="4130"/>
                  </a:cubicBezTo>
                  <a:cubicBezTo>
                    <a:pt x="1553" y="4130"/>
                    <a:pt x="1725" y="3983"/>
                    <a:pt x="1705" y="3596"/>
                  </a:cubicBezTo>
                  <a:cubicBezTo>
                    <a:pt x="1748" y="3195"/>
                    <a:pt x="1134" y="2793"/>
                    <a:pt x="1473" y="2454"/>
                  </a:cubicBezTo>
                  <a:cubicBezTo>
                    <a:pt x="2107" y="1862"/>
                    <a:pt x="2424" y="1016"/>
                    <a:pt x="3334" y="614"/>
                  </a:cubicBezTo>
                  <a:cubicBezTo>
                    <a:pt x="3570" y="487"/>
                    <a:pt x="3557" y="1"/>
                    <a:pt x="332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3"/>
            <p:cNvSpPr/>
            <p:nvPr/>
          </p:nvSpPr>
          <p:spPr>
            <a:xfrm>
              <a:off x="-1699900" y="4050150"/>
              <a:ext cx="94675" cy="82875"/>
            </a:xfrm>
            <a:custGeom>
              <a:avLst/>
              <a:gdLst/>
              <a:ahLst/>
              <a:cxnLst/>
              <a:rect l="l" t="t" r="r" b="b"/>
              <a:pathLst>
                <a:path w="3787" h="3315" extrusionOk="0">
                  <a:moveTo>
                    <a:pt x="2841" y="0"/>
                  </a:moveTo>
                  <a:cubicBezTo>
                    <a:pt x="2127" y="0"/>
                    <a:pt x="1428" y="2279"/>
                    <a:pt x="952" y="2590"/>
                  </a:cubicBezTo>
                  <a:cubicBezTo>
                    <a:pt x="719" y="2759"/>
                    <a:pt x="0" y="2611"/>
                    <a:pt x="402" y="3225"/>
                  </a:cubicBezTo>
                  <a:cubicBezTo>
                    <a:pt x="528" y="3288"/>
                    <a:pt x="645" y="3315"/>
                    <a:pt x="756" y="3315"/>
                  </a:cubicBezTo>
                  <a:cubicBezTo>
                    <a:pt x="1391" y="3315"/>
                    <a:pt x="1814" y="2413"/>
                    <a:pt x="2390" y="2125"/>
                  </a:cubicBezTo>
                  <a:cubicBezTo>
                    <a:pt x="2919" y="1596"/>
                    <a:pt x="3786" y="1089"/>
                    <a:pt x="3173" y="179"/>
                  </a:cubicBezTo>
                  <a:cubicBezTo>
                    <a:pt x="3062" y="55"/>
                    <a:pt x="2952" y="0"/>
                    <a:pt x="28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3"/>
            <p:cNvSpPr/>
            <p:nvPr/>
          </p:nvSpPr>
          <p:spPr>
            <a:xfrm>
              <a:off x="-2789625" y="3788150"/>
              <a:ext cx="65050" cy="96625"/>
            </a:xfrm>
            <a:custGeom>
              <a:avLst/>
              <a:gdLst/>
              <a:ahLst/>
              <a:cxnLst/>
              <a:rect l="l" t="t" r="r" b="b"/>
              <a:pathLst>
                <a:path w="2602" h="3865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312" y="1481"/>
                    <a:pt x="1502" y="2813"/>
                    <a:pt x="0" y="3849"/>
                  </a:cubicBezTo>
                  <a:cubicBezTo>
                    <a:pt x="99" y="3859"/>
                    <a:pt x="189" y="3864"/>
                    <a:pt x="273" y="3864"/>
                  </a:cubicBezTo>
                  <a:cubicBezTo>
                    <a:pt x="1228" y="3864"/>
                    <a:pt x="1253" y="3226"/>
                    <a:pt x="1798" y="2623"/>
                  </a:cubicBezTo>
                  <a:cubicBezTo>
                    <a:pt x="2602" y="2073"/>
                    <a:pt x="2559" y="719"/>
                    <a:pt x="184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3"/>
            <p:cNvSpPr/>
            <p:nvPr/>
          </p:nvSpPr>
          <p:spPr>
            <a:xfrm>
              <a:off x="-1955800" y="3959800"/>
              <a:ext cx="84075" cy="62725"/>
            </a:xfrm>
            <a:custGeom>
              <a:avLst/>
              <a:gdLst/>
              <a:ahLst/>
              <a:cxnLst/>
              <a:rect l="l" t="t" r="r" b="b"/>
              <a:pathLst>
                <a:path w="3363" h="2509" extrusionOk="0">
                  <a:moveTo>
                    <a:pt x="2039" y="1"/>
                  </a:moveTo>
                  <a:cubicBezTo>
                    <a:pt x="1810" y="1"/>
                    <a:pt x="1590" y="17"/>
                    <a:pt x="1417" y="29"/>
                  </a:cubicBezTo>
                  <a:cubicBezTo>
                    <a:pt x="1840" y="1361"/>
                    <a:pt x="0" y="1425"/>
                    <a:pt x="402" y="2228"/>
                  </a:cubicBezTo>
                  <a:cubicBezTo>
                    <a:pt x="582" y="2430"/>
                    <a:pt x="773" y="2509"/>
                    <a:pt x="968" y="2509"/>
                  </a:cubicBezTo>
                  <a:cubicBezTo>
                    <a:pt x="1551" y="2509"/>
                    <a:pt x="2173" y="1800"/>
                    <a:pt x="2665" y="1530"/>
                  </a:cubicBezTo>
                  <a:cubicBezTo>
                    <a:pt x="2897" y="1277"/>
                    <a:pt x="2771" y="748"/>
                    <a:pt x="3363" y="748"/>
                  </a:cubicBezTo>
                  <a:cubicBezTo>
                    <a:pt x="3332" y="117"/>
                    <a:pt x="2652" y="1"/>
                    <a:pt x="20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3"/>
            <p:cNvSpPr/>
            <p:nvPr/>
          </p:nvSpPr>
          <p:spPr>
            <a:xfrm>
              <a:off x="-2043050" y="3795025"/>
              <a:ext cx="43900" cy="86200"/>
            </a:xfrm>
            <a:custGeom>
              <a:avLst/>
              <a:gdLst/>
              <a:ahLst/>
              <a:cxnLst/>
              <a:rect l="l" t="t" r="r" b="b"/>
              <a:pathLst>
                <a:path w="1756" h="3448" extrusionOk="0">
                  <a:moveTo>
                    <a:pt x="741" y="0"/>
                  </a:moveTo>
                  <a:cubicBezTo>
                    <a:pt x="587" y="0"/>
                    <a:pt x="455" y="42"/>
                    <a:pt x="402" y="233"/>
                  </a:cubicBezTo>
                  <a:cubicBezTo>
                    <a:pt x="1756" y="867"/>
                    <a:pt x="0" y="1840"/>
                    <a:pt x="212" y="2771"/>
                  </a:cubicBezTo>
                  <a:cubicBezTo>
                    <a:pt x="233" y="3045"/>
                    <a:pt x="64" y="3426"/>
                    <a:pt x="593" y="3447"/>
                  </a:cubicBezTo>
                  <a:cubicBezTo>
                    <a:pt x="1692" y="3405"/>
                    <a:pt x="1142" y="1375"/>
                    <a:pt x="1692" y="571"/>
                  </a:cubicBezTo>
                  <a:cubicBezTo>
                    <a:pt x="1354" y="486"/>
                    <a:pt x="1523" y="106"/>
                    <a:pt x="1206" y="21"/>
                  </a:cubicBezTo>
                  <a:cubicBezTo>
                    <a:pt x="1178" y="25"/>
                    <a:pt x="1149" y="27"/>
                    <a:pt x="1119" y="27"/>
                  </a:cubicBezTo>
                  <a:cubicBezTo>
                    <a:pt x="999" y="27"/>
                    <a:pt x="863" y="0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3"/>
            <p:cNvSpPr/>
            <p:nvPr/>
          </p:nvSpPr>
          <p:spPr>
            <a:xfrm>
              <a:off x="-1207125" y="3842325"/>
              <a:ext cx="99900" cy="81125"/>
            </a:xfrm>
            <a:custGeom>
              <a:avLst/>
              <a:gdLst/>
              <a:ahLst/>
              <a:cxnLst/>
              <a:rect l="l" t="t" r="r" b="b"/>
              <a:pathLst>
                <a:path w="3996" h="3245" extrusionOk="0">
                  <a:moveTo>
                    <a:pt x="3626" y="1"/>
                  </a:moveTo>
                  <a:cubicBezTo>
                    <a:pt x="3227" y="1"/>
                    <a:pt x="2608" y="447"/>
                    <a:pt x="2813" y="857"/>
                  </a:cubicBezTo>
                  <a:cubicBezTo>
                    <a:pt x="2708" y="1788"/>
                    <a:pt x="614" y="2253"/>
                    <a:pt x="1" y="3057"/>
                  </a:cubicBezTo>
                  <a:cubicBezTo>
                    <a:pt x="184" y="3187"/>
                    <a:pt x="386" y="3245"/>
                    <a:pt x="600" y="3245"/>
                  </a:cubicBezTo>
                  <a:cubicBezTo>
                    <a:pt x="1841" y="3245"/>
                    <a:pt x="3462" y="1307"/>
                    <a:pt x="3913" y="477"/>
                  </a:cubicBezTo>
                  <a:cubicBezTo>
                    <a:pt x="3995" y="133"/>
                    <a:pt x="3843" y="1"/>
                    <a:pt x="362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3"/>
            <p:cNvSpPr/>
            <p:nvPr/>
          </p:nvSpPr>
          <p:spPr>
            <a:xfrm>
              <a:off x="-1440825" y="3903950"/>
              <a:ext cx="90450" cy="87775"/>
            </a:xfrm>
            <a:custGeom>
              <a:avLst/>
              <a:gdLst/>
              <a:ahLst/>
              <a:cxnLst/>
              <a:rect l="l" t="t" r="r" b="b"/>
              <a:pathLst>
                <a:path w="3618" h="3511" extrusionOk="0">
                  <a:moveTo>
                    <a:pt x="3045" y="1"/>
                  </a:moveTo>
                  <a:cubicBezTo>
                    <a:pt x="2929" y="1"/>
                    <a:pt x="2820" y="50"/>
                    <a:pt x="2750" y="169"/>
                  </a:cubicBezTo>
                  <a:cubicBezTo>
                    <a:pt x="2390" y="740"/>
                    <a:pt x="3152" y="1607"/>
                    <a:pt x="2221" y="1755"/>
                  </a:cubicBezTo>
                  <a:cubicBezTo>
                    <a:pt x="1735" y="2178"/>
                    <a:pt x="1" y="2728"/>
                    <a:pt x="1016" y="3511"/>
                  </a:cubicBezTo>
                  <a:cubicBezTo>
                    <a:pt x="1798" y="2876"/>
                    <a:pt x="3575" y="2601"/>
                    <a:pt x="3427" y="1396"/>
                  </a:cubicBezTo>
                  <a:cubicBezTo>
                    <a:pt x="3617" y="1078"/>
                    <a:pt x="3427" y="740"/>
                    <a:pt x="3554" y="444"/>
                  </a:cubicBezTo>
                  <a:cubicBezTo>
                    <a:pt x="3540" y="203"/>
                    <a:pt x="3279" y="1"/>
                    <a:pt x="30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3"/>
            <p:cNvSpPr/>
            <p:nvPr/>
          </p:nvSpPr>
          <p:spPr>
            <a:xfrm>
              <a:off x="-2317450" y="3668875"/>
              <a:ext cx="96225" cy="98400"/>
            </a:xfrm>
            <a:custGeom>
              <a:avLst/>
              <a:gdLst/>
              <a:ahLst/>
              <a:cxnLst/>
              <a:rect l="l" t="t" r="r" b="b"/>
              <a:pathLst>
                <a:path w="3849" h="3936" extrusionOk="0">
                  <a:moveTo>
                    <a:pt x="1791" y="0"/>
                  </a:moveTo>
                  <a:cubicBezTo>
                    <a:pt x="1353" y="0"/>
                    <a:pt x="906" y="63"/>
                    <a:pt x="825" y="457"/>
                  </a:cubicBezTo>
                  <a:cubicBezTo>
                    <a:pt x="1163" y="1091"/>
                    <a:pt x="359" y="1683"/>
                    <a:pt x="867" y="2275"/>
                  </a:cubicBezTo>
                  <a:cubicBezTo>
                    <a:pt x="874" y="2276"/>
                    <a:pt x="881" y="2276"/>
                    <a:pt x="888" y="2276"/>
                  </a:cubicBezTo>
                  <a:cubicBezTo>
                    <a:pt x="1665" y="2276"/>
                    <a:pt x="1339" y="1130"/>
                    <a:pt x="2051" y="795"/>
                  </a:cubicBezTo>
                  <a:lnTo>
                    <a:pt x="2051" y="795"/>
                  </a:lnTo>
                  <a:cubicBezTo>
                    <a:pt x="2013" y="1637"/>
                    <a:pt x="1854" y="3241"/>
                    <a:pt x="805" y="3241"/>
                  </a:cubicBezTo>
                  <a:cubicBezTo>
                    <a:pt x="695" y="3241"/>
                    <a:pt x="575" y="3223"/>
                    <a:pt x="444" y="3185"/>
                  </a:cubicBezTo>
                  <a:lnTo>
                    <a:pt x="444" y="3185"/>
                  </a:lnTo>
                  <a:cubicBezTo>
                    <a:pt x="1" y="3642"/>
                    <a:pt x="446" y="3936"/>
                    <a:pt x="907" y="3936"/>
                  </a:cubicBezTo>
                  <a:cubicBezTo>
                    <a:pt x="1151" y="3936"/>
                    <a:pt x="1398" y="3854"/>
                    <a:pt x="1523" y="3671"/>
                  </a:cubicBezTo>
                  <a:cubicBezTo>
                    <a:pt x="2009" y="3523"/>
                    <a:pt x="2284" y="3121"/>
                    <a:pt x="2643" y="2868"/>
                  </a:cubicBezTo>
                  <a:lnTo>
                    <a:pt x="2643" y="2550"/>
                  </a:lnTo>
                  <a:cubicBezTo>
                    <a:pt x="1671" y="1958"/>
                    <a:pt x="3849" y="1556"/>
                    <a:pt x="2453" y="12"/>
                  </a:cubicBezTo>
                  <a:lnTo>
                    <a:pt x="2453" y="12"/>
                  </a:lnTo>
                  <a:cubicBezTo>
                    <a:pt x="2425" y="14"/>
                    <a:pt x="2395" y="14"/>
                    <a:pt x="2363" y="14"/>
                  </a:cubicBezTo>
                  <a:cubicBezTo>
                    <a:pt x="2200" y="14"/>
                    <a:pt x="1997" y="0"/>
                    <a:pt x="179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3"/>
            <p:cNvSpPr/>
            <p:nvPr/>
          </p:nvSpPr>
          <p:spPr>
            <a:xfrm>
              <a:off x="-2754200" y="4058850"/>
              <a:ext cx="89900" cy="74375"/>
            </a:xfrm>
            <a:custGeom>
              <a:avLst/>
              <a:gdLst/>
              <a:ahLst/>
              <a:cxnLst/>
              <a:rect l="l" t="t" r="r" b="b"/>
              <a:pathLst>
                <a:path w="3596" h="2975" extrusionOk="0">
                  <a:moveTo>
                    <a:pt x="2052" y="0"/>
                  </a:moveTo>
                  <a:lnTo>
                    <a:pt x="2052" y="0"/>
                  </a:lnTo>
                  <a:cubicBezTo>
                    <a:pt x="2094" y="170"/>
                    <a:pt x="2115" y="339"/>
                    <a:pt x="1904" y="445"/>
                  </a:cubicBezTo>
                  <a:cubicBezTo>
                    <a:pt x="1333" y="762"/>
                    <a:pt x="0" y="2496"/>
                    <a:pt x="698" y="2919"/>
                  </a:cubicBezTo>
                  <a:cubicBezTo>
                    <a:pt x="785" y="2957"/>
                    <a:pt x="864" y="2974"/>
                    <a:pt x="936" y="2974"/>
                  </a:cubicBezTo>
                  <a:cubicBezTo>
                    <a:pt x="1184" y="2974"/>
                    <a:pt x="1360" y="2782"/>
                    <a:pt x="1523" y="2602"/>
                  </a:cubicBezTo>
                  <a:cubicBezTo>
                    <a:pt x="1988" y="1671"/>
                    <a:pt x="2919" y="1164"/>
                    <a:pt x="3596" y="445"/>
                  </a:cubicBezTo>
                  <a:cubicBezTo>
                    <a:pt x="3543" y="127"/>
                    <a:pt x="3268" y="80"/>
                    <a:pt x="2951" y="80"/>
                  </a:cubicBezTo>
                  <a:cubicBezTo>
                    <a:pt x="2815" y="80"/>
                    <a:pt x="2671" y="89"/>
                    <a:pt x="2534" y="89"/>
                  </a:cubicBezTo>
                  <a:cubicBezTo>
                    <a:pt x="2351" y="89"/>
                    <a:pt x="2179" y="73"/>
                    <a:pt x="205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3"/>
            <p:cNvSpPr/>
            <p:nvPr/>
          </p:nvSpPr>
          <p:spPr>
            <a:xfrm>
              <a:off x="-1445700" y="3896300"/>
              <a:ext cx="88975" cy="104875"/>
            </a:xfrm>
            <a:custGeom>
              <a:avLst/>
              <a:gdLst/>
              <a:ahLst/>
              <a:cxnLst/>
              <a:rect l="l" t="t" r="r" b="b"/>
              <a:pathLst>
                <a:path w="3559" h="4195" extrusionOk="0">
                  <a:moveTo>
                    <a:pt x="2453" y="1"/>
                  </a:moveTo>
                  <a:cubicBezTo>
                    <a:pt x="2421" y="1"/>
                    <a:pt x="2387" y="4"/>
                    <a:pt x="2353" y="10"/>
                  </a:cubicBezTo>
                  <a:cubicBezTo>
                    <a:pt x="2036" y="263"/>
                    <a:pt x="1697" y="454"/>
                    <a:pt x="1316" y="581"/>
                  </a:cubicBezTo>
                  <a:cubicBezTo>
                    <a:pt x="1278" y="1166"/>
                    <a:pt x="1545" y="1268"/>
                    <a:pt x="1822" y="1268"/>
                  </a:cubicBezTo>
                  <a:cubicBezTo>
                    <a:pt x="1970" y="1268"/>
                    <a:pt x="2120" y="1239"/>
                    <a:pt x="2229" y="1239"/>
                  </a:cubicBezTo>
                  <a:cubicBezTo>
                    <a:pt x="2366" y="1239"/>
                    <a:pt x="2436" y="1285"/>
                    <a:pt x="2353" y="1490"/>
                  </a:cubicBezTo>
                  <a:cubicBezTo>
                    <a:pt x="1972" y="2273"/>
                    <a:pt x="724" y="2357"/>
                    <a:pt x="534" y="3288"/>
                  </a:cubicBezTo>
                  <a:cubicBezTo>
                    <a:pt x="1" y="3751"/>
                    <a:pt x="212" y="4195"/>
                    <a:pt x="588" y="4195"/>
                  </a:cubicBezTo>
                  <a:cubicBezTo>
                    <a:pt x="778" y="4195"/>
                    <a:pt x="1011" y="4080"/>
                    <a:pt x="1211" y="3795"/>
                  </a:cubicBezTo>
                  <a:cubicBezTo>
                    <a:pt x="640" y="2865"/>
                    <a:pt x="2120" y="2759"/>
                    <a:pt x="2501" y="2167"/>
                  </a:cubicBezTo>
                  <a:cubicBezTo>
                    <a:pt x="3558" y="1977"/>
                    <a:pt x="2459" y="771"/>
                    <a:pt x="3241" y="285"/>
                  </a:cubicBezTo>
                  <a:cubicBezTo>
                    <a:pt x="2954" y="246"/>
                    <a:pt x="2754" y="1"/>
                    <a:pt x="245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3"/>
            <p:cNvSpPr/>
            <p:nvPr/>
          </p:nvSpPr>
          <p:spPr>
            <a:xfrm>
              <a:off x="-2068950" y="3801350"/>
              <a:ext cx="38075" cy="101025"/>
            </a:xfrm>
            <a:custGeom>
              <a:avLst/>
              <a:gdLst/>
              <a:ahLst/>
              <a:cxnLst/>
              <a:rect l="l" t="t" r="r" b="b"/>
              <a:pathLst>
                <a:path w="1523" h="4041" extrusionOk="0">
                  <a:moveTo>
                    <a:pt x="1438" y="1"/>
                  </a:moveTo>
                  <a:cubicBezTo>
                    <a:pt x="317" y="466"/>
                    <a:pt x="571" y="1629"/>
                    <a:pt x="148" y="2496"/>
                  </a:cubicBezTo>
                  <a:cubicBezTo>
                    <a:pt x="381" y="3025"/>
                    <a:pt x="0" y="3829"/>
                    <a:pt x="1015" y="4040"/>
                  </a:cubicBezTo>
                  <a:cubicBezTo>
                    <a:pt x="1332" y="3998"/>
                    <a:pt x="1311" y="3892"/>
                    <a:pt x="1184" y="3660"/>
                  </a:cubicBezTo>
                  <a:cubicBezTo>
                    <a:pt x="190" y="2412"/>
                    <a:pt x="1523" y="1270"/>
                    <a:pt x="143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3"/>
            <p:cNvSpPr/>
            <p:nvPr/>
          </p:nvSpPr>
          <p:spPr>
            <a:xfrm>
              <a:off x="-1966375" y="3961950"/>
              <a:ext cx="61350" cy="83775"/>
            </a:xfrm>
            <a:custGeom>
              <a:avLst/>
              <a:gdLst/>
              <a:ahLst/>
              <a:cxnLst/>
              <a:rect l="l" t="t" r="r" b="b"/>
              <a:pathLst>
                <a:path w="2454" h="3351" extrusionOk="0">
                  <a:moveTo>
                    <a:pt x="1687" y="0"/>
                  </a:moveTo>
                  <a:cubicBezTo>
                    <a:pt x="1476" y="0"/>
                    <a:pt x="1240" y="400"/>
                    <a:pt x="1036" y="493"/>
                  </a:cubicBezTo>
                  <a:cubicBezTo>
                    <a:pt x="1142" y="1064"/>
                    <a:pt x="656" y="1381"/>
                    <a:pt x="317" y="1762"/>
                  </a:cubicBezTo>
                  <a:cubicBezTo>
                    <a:pt x="0" y="2290"/>
                    <a:pt x="402" y="2734"/>
                    <a:pt x="571" y="3179"/>
                  </a:cubicBezTo>
                  <a:cubicBezTo>
                    <a:pt x="615" y="3310"/>
                    <a:pt x="743" y="3351"/>
                    <a:pt x="892" y="3351"/>
                  </a:cubicBezTo>
                  <a:cubicBezTo>
                    <a:pt x="1032" y="3351"/>
                    <a:pt x="1189" y="3315"/>
                    <a:pt x="1311" y="3284"/>
                  </a:cubicBezTo>
                  <a:cubicBezTo>
                    <a:pt x="1967" y="3136"/>
                    <a:pt x="1565" y="2586"/>
                    <a:pt x="1777" y="2269"/>
                  </a:cubicBezTo>
                  <a:lnTo>
                    <a:pt x="1777" y="2269"/>
                  </a:lnTo>
                  <a:cubicBezTo>
                    <a:pt x="1701" y="2283"/>
                    <a:pt x="1629" y="2289"/>
                    <a:pt x="1560" y="2289"/>
                  </a:cubicBezTo>
                  <a:cubicBezTo>
                    <a:pt x="901" y="2289"/>
                    <a:pt x="610" y="1691"/>
                    <a:pt x="1396" y="1423"/>
                  </a:cubicBezTo>
                  <a:cubicBezTo>
                    <a:pt x="2453" y="1127"/>
                    <a:pt x="2136" y="598"/>
                    <a:pt x="1777" y="27"/>
                  </a:cubicBezTo>
                  <a:cubicBezTo>
                    <a:pt x="1747" y="9"/>
                    <a:pt x="1717" y="0"/>
                    <a:pt x="16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3"/>
            <p:cNvSpPr/>
            <p:nvPr/>
          </p:nvSpPr>
          <p:spPr>
            <a:xfrm>
              <a:off x="-2808675" y="3778450"/>
              <a:ext cx="49750" cy="85475"/>
            </a:xfrm>
            <a:custGeom>
              <a:avLst/>
              <a:gdLst/>
              <a:ahLst/>
              <a:cxnLst/>
              <a:rect l="l" t="t" r="r" b="b"/>
              <a:pathLst>
                <a:path w="1990" h="3419" extrusionOk="0">
                  <a:moveTo>
                    <a:pt x="1208" y="0"/>
                  </a:moveTo>
                  <a:cubicBezTo>
                    <a:pt x="771" y="0"/>
                    <a:pt x="203" y="848"/>
                    <a:pt x="170" y="1213"/>
                  </a:cubicBezTo>
                  <a:cubicBezTo>
                    <a:pt x="149" y="1572"/>
                    <a:pt x="86" y="1932"/>
                    <a:pt x="276" y="2270"/>
                  </a:cubicBezTo>
                  <a:cubicBezTo>
                    <a:pt x="377" y="2317"/>
                    <a:pt x="456" y="2337"/>
                    <a:pt x="519" y="2337"/>
                  </a:cubicBezTo>
                  <a:cubicBezTo>
                    <a:pt x="852" y="2337"/>
                    <a:pt x="738" y="1784"/>
                    <a:pt x="1058" y="1784"/>
                  </a:cubicBezTo>
                  <a:cubicBezTo>
                    <a:pt x="1376" y="3412"/>
                    <a:pt x="191" y="2440"/>
                    <a:pt x="1" y="3137"/>
                  </a:cubicBezTo>
                  <a:cubicBezTo>
                    <a:pt x="170" y="3351"/>
                    <a:pt x="359" y="3419"/>
                    <a:pt x="551" y="3419"/>
                  </a:cubicBezTo>
                  <a:cubicBezTo>
                    <a:pt x="816" y="3419"/>
                    <a:pt x="1089" y="3292"/>
                    <a:pt x="1333" y="3243"/>
                  </a:cubicBezTo>
                  <a:cubicBezTo>
                    <a:pt x="1989" y="3095"/>
                    <a:pt x="1672" y="1551"/>
                    <a:pt x="1460" y="1086"/>
                  </a:cubicBezTo>
                  <a:cubicBezTo>
                    <a:pt x="1249" y="832"/>
                    <a:pt x="1270" y="452"/>
                    <a:pt x="1524" y="219"/>
                  </a:cubicBezTo>
                  <a:cubicBezTo>
                    <a:pt x="1437" y="64"/>
                    <a:pt x="1327" y="0"/>
                    <a:pt x="12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3"/>
            <p:cNvSpPr/>
            <p:nvPr/>
          </p:nvSpPr>
          <p:spPr>
            <a:xfrm>
              <a:off x="-1088675" y="3593575"/>
              <a:ext cx="68750" cy="87825"/>
            </a:xfrm>
            <a:custGeom>
              <a:avLst/>
              <a:gdLst/>
              <a:ahLst/>
              <a:cxnLst/>
              <a:rect l="l" t="t" r="r" b="b"/>
              <a:pathLst>
                <a:path w="2750" h="3513" extrusionOk="0">
                  <a:moveTo>
                    <a:pt x="2580" y="0"/>
                  </a:moveTo>
                  <a:lnTo>
                    <a:pt x="2580" y="0"/>
                  </a:lnTo>
                  <a:cubicBezTo>
                    <a:pt x="1544" y="64"/>
                    <a:pt x="635" y="1481"/>
                    <a:pt x="317" y="2369"/>
                  </a:cubicBezTo>
                  <a:cubicBezTo>
                    <a:pt x="0" y="2813"/>
                    <a:pt x="317" y="3194"/>
                    <a:pt x="677" y="3490"/>
                  </a:cubicBezTo>
                  <a:cubicBezTo>
                    <a:pt x="793" y="3505"/>
                    <a:pt x="890" y="3512"/>
                    <a:pt x="969" y="3512"/>
                  </a:cubicBezTo>
                  <a:cubicBezTo>
                    <a:pt x="1875" y="3512"/>
                    <a:pt x="589" y="2577"/>
                    <a:pt x="1036" y="2052"/>
                  </a:cubicBezTo>
                  <a:cubicBezTo>
                    <a:pt x="1269" y="1819"/>
                    <a:pt x="1354" y="1502"/>
                    <a:pt x="1607" y="1248"/>
                  </a:cubicBezTo>
                  <a:cubicBezTo>
                    <a:pt x="2750" y="1100"/>
                    <a:pt x="2305" y="825"/>
                    <a:pt x="258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3"/>
            <p:cNvSpPr/>
            <p:nvPr/>
          </p:nvSpPr>
          <p:spPr>
            <a:xfrm>
              <a:off x="-1974075" y="3998050"/>
              <a:ext cx="84900" cy="53525"/>
            </a:xfrm>
            <a:custGeom>
              <a:avLst/>
              <a:gdLst/>
              <a:ahLst/>
              <a:cxnLst/>
              <a:rect l="l" t="t" r="r" b="b"/>
              <a:pathLst>
                <a:path w="3396" h="2141" extrusionOk="0">
                  <a:moveTo>
                    <a:pt x="3396" y="0"/>
                  </a:moveTo>
                  <a:cubicBezTo>
                    <a:pt x="2846" y="64"/>
                    <a:pt x="2381" y="360"/>
                    <a:pt x="2085" y="804"/>
                  </a:cubicBezTo>
                  <a:cubicBezTo>
                    <a:pt x="2063" y="1058"/>
                    <a:pt x="1408" y="1100"/>
                    <a:pt x="1810" y="1502"/>
                  </a:cubicBezTo>
                  <a:cubicBezTo>
                    <a:pt x="1915" y="1629"/>
                    <a:pt x="1810" y="1756"/>
                    <a:pt x="1598" y="1777"/>
                  </a:cubicBezTo>
                  <a:cubicBezTo>
                    <a:pt x="1545" y="1777"/>
                    <a:pt x="1481" y="1778"/>
                    <a:pt x="1413" y="1778"/>
                  </a:cubicBezTo>
                  <a:cubicBezTo>
                    <a:pt x="1212" y="1778"/>
                    <a:pt x="990" y="1766"/>
                    <a:pt x="1006" y="1671"/>
                  </a:cubicBezTo>
                  <a:cubicBezTo>
                    <a:pt x="1091" y="1164"/>
                    <a:pt x="308" y="677"/>
                    <a:pt x="985" y="170"/>
                  </a:cubicBezTo>
                  <a:cubicBezTo>
                    <a:pt x="874" y="59"/>
                    <a:pt x="742" y="11"/>
                    <a:pt x="612" y="11"/>
                  </a:cubicBezTo>
                  <a:cubicBezTo>
                    <a:pt x="298" y="11"/>
                    <a:pt x="0" y="296"/>
                    <a:pt x="75" y="656"/>
                  </a:cubicBezTo>
                  <a:cubicBezTo>
                    <a:pt x="33" y="1015"/>
                    <a:pt x="329" y="1290"/>
                    <a:pt x="350" y="1650"/>
                  </a:cubicBezTo>
                  <a:cubicBezTo>
                    <a:pt x="366" y="1986"/>
                    <a:pt x="552" y="2141"/>
                    <a:pt x="844" y="2141"/>
                  </a:cubicBezTo>
                  <a:cubicBezTo>
                    <a:pt x="937" y="2141"/>
                    <a:pt x="1041" y="2125"/>
                    <a:pt x="1154" y="2094"/>
                  </a:cubicBezTo>
                  <a:cubicBezTo>
                    <a:pt x="1767" y="1904"/>
                    <a:pt x="2677" y="1967"/>
                    <a:pt x="2465" y="1015"/>
                  </a:cubicBezTo>
                  <a:cubicBezTo>
                    <a:pt x="2634" y="656"/>
                    <a:pt x="3311" y="444"/>
                    <a:pt x="33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3"/>
            <p:cNvSpPr/>
            <p:nvPr/>
          </p:nvSpPr>
          <p:spPr>
            <a:xfrm>
              <a:off x="-1722100" y="4027125"/>
              <a:ext cx="55525" cy="61375"/>
            </a:xfrm>
            <a:custGeom>
              <a:avLst/>
              <a:gdLst/>
              <a:ahLst/>
              <a:cxnLst/>
              <a:rect l="l" t="t" r="r" b="b"/>
              <a:pathLst>
                <a:path w="2221" h="2455" extrusionOk="0">
                  <a:moveTo>
                    <a:pt x="2221" y="1"/>
                  </a:moveTo>
                  <a:lnTo>
                    <a:pt x="2221" y="1"/>
                  </a:lnTo>
                  <a:cubicBezTo>
                    <a:pt x="804" y="318"/>
                    <a:pt x="360" y="1333"/>
                    <a:pt x="0" y="2390"/>
                  </a:cubicBezTo>
                  <a:cubicBezTo>
                    <a:pt x="108" y="2433"/>
                    <a:pt x="218" y="2455"/>
                    <a:pt x="327" y="2455"/>
                  </a:cubicBezTo>
                  <a:cubicBezTo>
                    <a:pt x="537" y="2455"/>
                    <a:pt x="742" y="2375"/>
                    <a:pt x="909" y="2221"/>
                  </a:cubicBezTo>
                  <a:cubicBezTo>
                    <a:pt x="1375" y="1862"/>
                    <a:pt x="1417" y="1227"/>
                    <a:pt x="2030" y="931"/>
                  </a:cubicBezTo>
                  <a:lnTo>
                    <a:pt x="2221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3"/>
            <p:cNvSpPr/>
            <p:nvPr/>
          </p:nvSpPr>
          <p:spPr>
            <a:xfrm>
              <a:off x="-1677700" y="4028175"/>
              <a:ext cx="57125" cy="83050"/>
            </a:xfrm>
            <a:custGeom>
              <a:avLst/>
              <a:gdLst/>
              <a:ahLst/>
              <a:cxnLst/>
              <a:rect l="l" t="t" r="r" b="b"/>
              <a:pathLst>
                <a:path w="2285" h="3322" extrusionOk="0">
                  <a:moveTo>
                    <a:pt x="1735" y="1"/>
                  </a:moveTo>
                  <a:cubicBezTo>
                    <a:pt x="1396" y="149"/>
                    <a:pt x="677" y="128"/>
                    <a:pt x="1375" y="699"/>
                  </a:cubicBezTo>
                  <a:cubicBezTo>
                    <a:pt x="1841" y="1079"/>
                    <a:pt x="1" y="2327"/>
                    <a:pt x="254" y="3321"/>
                  </a:cubicBezTo>
                  <a:cubicBezTo>
                    <a:pt x="424" y="3300"/>
                    <a:pt x="614" y="3258"/>
                    <a:pt x="614" y="3131"/>
                  </a:cubicBezTo>
                  <a:cubicBezTo>
                    <a:pt x="572" y="2306"/>
                    <a:pt x="1545" y="1904"/>
                    <a:pt x="1714" y="1185"/>
                  </a:cubicBezTo>
                  <a:cubicBezTo>
                    <a:pt x="1746" y="1012"/>
                    <a:pt x="1834" y="955"/>
                    <a:pt x="1943" y="955"/>
                  </a:cubicBezTo>
                  <a:cubicBezTo>
                    <a:pt x="2048" y="955"/>
                    <a:pt x="2171" y="1007"/>
                    <a:pt x="2285" y="1058"/>
                  </a:cubicBezTo>
                  <a:cubicBezTo>
                    <a:pt x="2285" y="656"/>
                    <a:pt x="2242" y="233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3"/>
            <p:cNvSpPr/>
            <p:nvPr/>
          </p:nvSpPr>
          <p:spPr>
            <a:xfrm>
              <a:off x="-853400" y="3754725"/>
              <a:ext cx="70850" cy="55975"/>
            </a:xfrm>
            <a:custGeom>
              <a:avLst/>
              <a:gdLst/>
              <a:ahLst/>
              <a:cxnLst/>
              <a:rect l="l" t="t" r="r" b="b"/>
              <a:pathLst>
                <a:path w="2834" h="2239" extrusionOk="0">
                  <a:moveTo>
                    <a:pt x="2658" y="0"/>
                  </a:moveTo>
                  <a:cubicBezTo>
                    <a:pt x="2102" y="0"/>
                    <a:pt x="70" y="1639"/>
                    <a:pt x="1" y="1950"/>
                  </a:cubicBezTo>
                  <a:cubicBezTo>
                    <a:pt x="37" y="2133"/>
                    <a:pt x="200" y="2239"/>
                    <a:pt x="364" y="2239"/>
                  </a:cubicBezTo>
                  <a:cubicBezTo>
                    <a:pt x="485" y="2239"/>
                    <a:pt x="606" y="2182"/>
                    <a:pt x="677" y="2056"/>
                  </a:cubicBezTo>
                  <a:cubicBezTo>
                    <a:pt x="1248" y="1337"/>
                    <a:pt x="2285" y="1062"/>
                    <a:pt x="2771" y="280"/>
                  </a:cubicBezTo>
                  <a:cubicBezTo>
                    <a:pt x="2833" y="82"/>
                    <a:pt x="2783" y="0"/>
                    <a:pt x="26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3"/>
            <p:cNvSpPr/>
            <p:nvPr/>
          </p:nvSpPr>
          <p:spPr>
            <a:xfrm>
              <a:off x="-2343900" y="3700375"/>
              <a:ext cx="64525" cy="72450"/>
            </a:xfrm>
            <a:custGeom>
              <a:avLst/>
              <a:gdLst/>
              <a:ahLst/>
              <a:cxnLst/>
              <a:rect l="l" t="t" r="r" b="b"/>
              <a:pathLst>
                <a:path w="2581" h="2898" extrusionOk="0">
                  <a:moveTo>
                    <a:pt x="1333" y="0"/>
                  </a:moveTo>
                  <a:cubicBezTo>
                    <a:pt x="889" y="825"/>
                    <a:pt x="0" y="2454"/>
                    <a:pt x="1290" y="2898"/>
                  </a:cubicBezTo>
                  <a:cubicBezTo>
                    <a:pt x="1409" y="2752"/>
                    <a:pt x="1582" y="2736"/>
                    <a:pt x="1764" y="2736"/>
                  </a:cubicBezTo>
                  <a:cubicBezTo>
                    <a:pt x="1815" y="2736"/>
                    <a:pt x="1868" y="2737"/>
                    <a:pt x="1919" y="2737"/>
                  </a:cubicBezTo>
                  <a:cubicBezTo>
                    <a:pt x="2107" y="2737"/>
                    <a:pt x="2289" y="2720"/>
                    <a:pt x="2411" y="2559"/>
                  </a:cubicBezTo>
                  <a:cubicBezTo>
                    <a:pt x="2389" y="2558"/>
                    <a:pt x="2366" y="2557"/>
                    <a:pt x="2343" y="2557"/>
                  </a:cubicBezTo>
                  <a:cubicBezTo>
                    <a:pt x="2206" y="2557"/>
                    <a:pt x="2066" y="2580"/>
                    <a:pt x="1930" y="2580"/>
                  </a:cubicBezTo>
                  <a:cubicBezTo>
                    <a:pt x="1772" y="2580"/>
                    <a:pt x="1618" y="2549"/>
                    <a:pt x="1481" y="2411"/>
                  </a:cubicBezTo>
                  <a:cubicBezTo>
                    <a:pt x="1100" y="1629"/>
                    <a:pt x="2581" y="318"/>
                    <a:pt x="133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3"/>
            <p:cNvSpPr/>
            <p:nvPr/>
          </p:nvSpPr>
          <p:spPr>
            <a:xfrm>
              <a:off x="-1185450" y="4084450"/>
              <a:ext cx="52900" cy="46850"/>
            </a:xfrm>
            <a:custGeom>
              <a:avLst/>
              <a:gdLst/>
              <a:ahLst/>
              <a:cxnLst/>
              <a:rect l="l" t="t" r="r" b="b"/>
              <a:pathLst>
                <a:path w="2116" h="1874" extrusionOk="0">
                  <a:moveTo>
                    <a:pt x="1619" y="1"/>
                  </a:moveTo>
                  <a:cubicBezTo>
                    <a:pt x="1160" y="1"/>
                    <a:pt x="641" y="525"/>
                    <a:pt x="276" y="753"/>
                  </a:cubicBezTo>
                  <a:cubicBezTo>
                    <a:pt x="1" y="1049"/>
                    <a:pt x="170" y="1578"/>
                    <a:pt x="445" y="1874"/>
                  </a:cubicBezTo>
                  <a:cubicBezTo>
                    <a:pt x="1291" y="1578"/>
                    <a:pt x="1650" y="880"/>
                    <a:pt x="2116" y="288"/>
                  </a:cubicBezTo>
                  <a:cubicBezTo>
                    <a:pt x="1967" y="80"/>
                    <a:pt x="1798" y="1"/>
                    <a:pt x="161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3"/>
            <p:cNvSpPr/>
            <p:nvPr/>
          </p:nvSpPr>
          <p:spPr>
            <a:xfrm>
              <a:off x="-1229250" y="4107250"/>
              <a:ext cx="54925" cy="33150"/>
            </a:xfrm>
            <a:custGeom>
              <a:avLst/>
              <a:gdLst/>
              <a:ahLst/>
              <a:cxnLst/>
              <a:rect l="l" t="t" r="r" b="b"/>
              <a:pathLst>
                <a:path w="2197" h="1326" extrusionOk="0">
                  <a:moveTo>
                    <a:pt x="256" y="1"/>
                  </a:moveTo>
                  <a:cubicBezTo>
                    <a:pt x="0" y="1"/>
                    <a:pt x="44" y="176"/>
                    <a:pt x="167" y="666"/>
                  </a:cubicBezTo>
                  <a:cubicBezTo>
                    <a:pt x="615" y="1114"/>
                    <a:pt x="919" y="1326"/>
                    <a:pt x="1254" y="1326"/>
                  </a:cubicBezTo>
                  <a:cubicBezTo>
                    <a:pt x="1519" y="1326"/>
                    <a:pt x="1804" y="1193"/>
                    <a:pt x="2197" y="941"/>
                  </a:cubicBezTo>
                  <a:lnTo>
                    <a:pt x="2197" y="327"/>
                  </a:lnTo>
                  <a:cubicBezTo>
                    <a:pt x="1816" y="95"/>
                    <a:pt x="1372" y="264"/>
                    <a:pt x="991" y="137"/>
                  </a:cubicBezTo>
                  <a:cubicBezTo>
                    <a:pt x="630" y="54"/>
                    <a:pt x="397" y="1"/>
                    <a:pt x="256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3"/>
            <p:cNvSpPr/>
            <p:nvPr/>
          </p:nvSpPr>
          <p:spPr>
            <a:xfrm>
              <a:off x="-1212950" y="3839725"/>
              <a:ext cx="111600" cy="76650"/>
            </a:xfrm>
            <a:custGeom>
              <a:avLst/>
              <a:gdLst/>
              <a:ahLst/>
              <a:cxnLst/>
              <a:rect l="l" t="t" r="r" b="b"/>
              <a:pathLst>
                <a:path w="4464" h="3066" extrusionOk="0">
                  <a:moveTo>
                    <a:pt x="3772" y="1"/>
                  </a:moveTo>
                  <a:cubicBezTo>
                    <a:pt x="2618" y="1"/>
                    <a:pt x="3318" y="1426"/>
                    <a:pt x="1947" y="1554"/>
                  </a:cubicBezTo>
                  <a:cubicBezTo>
                    <a:pt x="1926" y="2463"/>
                    <a:pt x="487" y="2146"/>
                    <a:pt x="1" y="2696"/>
                  </a:cubicBezTo>
                  <a:cubicBezTo>
                    <a:pt x="87" y="2953"/>
                    <a:pt x="240" y="3065"/>
                    <a:pt x="448" y="3065"/>
                  </a:cubicBezTo>
                  <a:cubicBezTo>
                    <a:pt x="548" y="3065"/>
                    <a:pt x="660" y="3040"/>
                    <a:pt x="784" y="2992"/>
                  </a:cubicBezTo>
                  <a:cubicBezTo>
                    <a:pt x="1439" y="2082"/>
                    <a:pt x="3279" y="2082"/>
                    <a:pt x="3173" y="729"/>
                  </a:cubicBezTo>
                  <a:cubicBezTo>
                    <a:pt x="3122" y="484"/>
                    <a:pt x="3487" y="270"/>
                    <a:pt x="3784" y="270"/>
                  </a:cubicBezTo>
                  <a:cubicBezTo>
                    <a:pt x="3975" y="270"/>
                    <a:pt x="4138" y="358"/>
                    <a:pt x="4146" y="581"/>
                  </a:cubicBezTo>
                  <a:cubicBezTo>
                    <a:pt x="4358" y="475"/>
                    <a:pt x="4379" y="263"/>
                    <a:pt x="4464" y="115"/>
                  </a:cubicBezTo>
                  <a:cubicBezTo>
                    <a:pt x="4178" y="35"/>
                    <a:pt x="3952" y="1"/>
                    <a:pt x="37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3"/>
            <p:cNvSpPr/>
            <p:nvPr/>
          </p:nvSpPr>
          <p:spPr>
            <a:xfrm>
              <a:off x="-1453300" y="3905525"/>
              <a:ext cx="62725" cy="53325"/>
            </a:xfrm>
            <a:custGeom>
              <a:avLst/>
              <a:gdLst/>
              <a:ahLst/>
              <a:cxnLst/>
              <a:rect l="l" t="t" r="r" b="b"/>
              <a:pathLst>
                <a:path w="2509" h="2133" extrusionOk="0">
                  <a:moveTo>
                    <a:pt x="1684" y="0"/>
                  </a:moveTo>
                  <a:cubicBezTo>
                    <a:pt x="1113" y="275"/>
                    <a:pt x="605" y="656"/>
                    <a:pt x="182" y="1142"/>
                  </a:cubicBezTo>
                  <a:cubicBezTo>
                    <a:pt x="0" y="1753"/>
                    <a:pt x="42" y="2133"/>
                    <a:pt x="273" y="2133"/>
                  </a:cubicBezTo>
                  <a:cubicBezTo>
                    <a:pt x="418" y="2133"/>
                    <a:pt x="637" y="1984"/>
                    <a:pt x="923" y="1650"/>
                  </a:cubicBezTo>
                  <a:cubicBezTo>
                    <a:pt x="1853" y="1290"/>
                    <a:pt x="2509" y="1311"/>
                    <a:pt x="1684" y="191"/>
                  </a:cubicBezTo>
                  <a:cubicBezTo>
                    <a:pt x="1747" y="169"/>
                    <a:pt x="1769" y="42"/>
                    <a:pt x="16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3"/>
            <p:cNvSpPr/>
            <p:nvPr/>
          </p:nvSpPr>
          <p:spPr>
            <a:xfrm>
              <a:off x="-1616375" y="3758075"/>
              <a:ext cx="48150" cy="53125"/>
            </a:xfrm>
            <a:custGeom>
              <a:avLst/>
              <a:gdLst/>
              <a:ahLst/>
              <a:cxnLst/>
              <a:rect l="l" t="t" r="r" b="b"/>
              <a:pathLst>
                <a:path w="1926" h="2125" extrusionOk="0">
                  <a:moveTo>
                    <a:pt x="769" y="0"/>
                  </a:moveTo>
                  <a:cubicBezTo>
                    <a:pt x="512" y="0"/>
                    <a:pt x="248" y="64"/>
                    <a:pt x="1" y="188"/>
                  </a:cubicBezTo>
                  <a:cubicBezTo>
                    <a:pt x="149" y="442"/>
                    <a:pt x="487" y="590"/>
                    <a:pt x="234" y="928"/>
                  </a:cubicBezTo>
                  <a:cubicBezTo>
                    <a:pt x="593" y="1288"/>
                    <a:pt x="276" y="1732"/>
                    <a:pt x="466" y="2112"/>
                  </a:cubicBezTo>
                  <a:cubicBezTo>
                    <a:pt x="516" y="2121"/>
                    <a:pt x="562" y="2125"/>
                    <a:pt x="605" y="2125"/>
                  </a:cubicBezTo>
                  <a:cubicBezTo>
                    <a:pt x="1453" y="2125"/>
                    <a:pt x="1000" y="611"/>
                    <a:pt x="1926" y="611"/>
                  </a:cubicBezTo>
                  <a:cubicBezTo>
                    <a:pt x="1644" y="195"/>
                    <a:pt x="1217" y="0"/>
                    <a:pt x="76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3"/>
            <p:cNvSpPr/>
            <p:nvPr/>
          </p:nvSpPr>
          <p:spPr>
            <a:xfrm>
              <a:off x="-1733750" y="4083050"/>
              <a:ext cx="57675" cy="47200"/>
            </a:xfrm>
            <a:custGeom>
              <a:avLst/>
              <a:gdLst/>
              <a:ahLst/>
              <a:cxnLst/>
              <a:rect l="l" t="t" r="r" b="b"/>
              <a:pathLst>
                <a:path w="2307" h="1888" extrusionOk="0">
                  <a:moveTo>
                    <a:pt x="1083" y="0"/>
                  </a:moveTo>
                  <a:cubicBezTo>
                    <a:pt x="871" y="0"/>
                    <a:pt x="661" y="47"/>
                    <a:pt x="466" y="153"/>
                  </a:cubicBezTo>
                  <a:lnTo>
                    <a:pt x="445" y="153"/>
                  </a:lnTo>
                  <a:cubicBezTo>
                    <a:pt x="1" y="1549"/>
                    <a:pt x="530" y="1613"/>
                    <a:pt x="1756" y="1888"/>
                  </a:cubicBezTo>
                  <a:cubicBezTo>
                    <a:pt x="1650" y="1486"/>
                    <a:pt x="2116" y="1486"/>
                    <a:pt x="2306" y="1274"/>
                  </a:cubicBezTo>
                  <a:lnTo>
                    <a:pt x="2306" y="1274"/>
                  </a:lnTo>
                  <a:cubicBezTo>
                    <a:pt x="2229" y="1288"/>
                    <a:pt x="2154" y="1295"/>
                    <a:pt x="2084" y="1295"/>
                  </a:cubicBezTo>
                  <a:cubicBezTo>
                    <a:pt x="1400" y="1295"/>
                    <a:pt x="1034" y="676"/>
                    <a:pt x="1206" y="5"/>
                  </a:cubicBezTo>
                  <a:cubicBezTo>
                    <a:pt x="1165" y="2"/>
                    <a:pt x="1124" y="0"/>
                    <a:pt x="10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3"/>
            <p:cNvSpPr/>
            <p:nvPr/>
          </p:nvSpPr>
          <p:spPr>
            <a:xfrm>
              <a:off x="-1208000" y="3821450"/>
              <a:ext cx="62225" cy="45350"/>
            </a:xfrm>
            <a:custGeom>
              <a:avLst/>
              <a:gdLst/>
              <a:ahLst/>
              <a:cxnLst/>
              <a:rect l="l" t="t" r="r" b="b"/>
              <a:pathLst>
                <a:path w="2489" h="1814" extrusionOk="0">
                  <a:moveTo>
                    <a:pt x="1897" y="0"/>
                  </a:moveTo>
                  <a:lnTo>
                    <a:pt x="839" y="677"/>
                  </a:lnTo>
                  <a:cubicBezTo>
                    <a:pt x="879" y="933"/>
                    <a:pt x="1" y="1813"/>
                    <a:pt x="478" y="1813"/>
                  </a:cubicBezTo>
                  <a:cubicBezTo>
                    <a:pt x="513" y="1813"/>
                    <a:pt x="556" y="1808"/>
                    <a:pt x="607" y="1798"/>
                  </a:cubicBezTo>
                  <a:cubicBezTo>
                    <a:pt x="1262" y="1312"/>
                    <a:pt x="2489" y="1164"/>
                    <a:pt x="189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3"/>
            <p:cNvSpPr/>
            <p:nvPr/>
          </p:nvSpPr>
          <p:spPr>
            <a:xfrm>
              <a:off x="-2325400" y="3681825"/>
              <a:ext cx="40100" cy="78850"/>
            </a:xfrm>
            <a:custGeom>
              <a:avLst/>
              <a:gdLst/>
              <a:ahLst/>
              <a:cxnLst/>
              <a:rect l="l" t="t" r="r" b="b"/>
              <a:pathLst>
                <a:path w="1604" h="3154" extrusionOk="0">
                  <a:moveTo>
                    <a:pt x="1244" y="1"/>
                  </a:moveTo>
                  <a:cubicBezTo>
                    <a:pt x="939" y="1"/>
                    <a:pt x="529" y="310"/>
                    <a:pt x="593" y="742"/>
                  </a:cubicBezTo>
                  <a:cubicBezTo>
                    <a:pt x="1587" y="1313"/>
                    <a:pt x="1" y="2307"/>
                    <a:pt x="741" y="3153"/>
                  </a:cubicBezTo>
                  <a:cubicBezTo>
                    <a:pt x="698" y="2942"/>
                    <a:pt x="804" y="2709"/>
                    <a:pt x="1016" y="2603"/>
                  </a:cubicBezTo>
                  <a:cubicBezTo>
                    <a:pt x="1143" y="2328"/>
                    <a:pt x="1164" y="2011"/>
                    <a:pt x="1121" y="1715"/>
                  </a:cubicBezTo>
                  <a:cubicBezTo>
                    <a:pt x="1396" y="1334"/>
                    <a:pt x="1143" y="827"/>
                    <a:pt x="1544" y="467"/>
                  </a:cubicBezTo>
                  <a:cubicBezTo>
                    <a:pt x="1604" y="138"/>
                    <a:pt x="1447" y="1"/>
                    <a:pt x="124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3"/>
            <p:cNvSpPr/>
            <p:nvPr/>
          </p:nvSpPr>
          <p:spPr>
            <a:xfrm>
              <a:off x="-1236725" y="4088800"/>
              <a:ext cx="61875" cy="35100"/>
            </a:xfrm>
            <a:custGeom>
              <a:avLst/>
              <a:gdLst/>
              <a:ahLst/>
              <a:cxnLst/>
              <a:rect l="l" t="t" r="r" b="b"/>
              <a:pathLst>
                <a:path w="2475" h="1404" extrusionOk="0">
                  <a:moveTo>
                    <a:pt x="1116" y="0"/>
                  </a:moveTo>
                  <a:cubicBezTo>
                    <a:pt x="773" y="0"/>
                    <a:pt x="529" y="325"/>
                    <a:pt x="191" y="325"/>
                  </a:cubicBezTo>
                  <a:cubicBezTo>
                    <a:pt x="106" y="706"/>
                    <a:pt x="0" y="1171"/>
                    <a:pt x="444" y="1404"/>
                  </a:cubicBezTo>
                  <a:cubicBezTo>
                    <a:pt x="396" y="1017"/>
                    <a:pt x="483" y="906"/>
                    <a:pt x="623" y="906"/>
                  </a:cubicBezTo>
                  <a:cubicBezTo>
                    <a:pt x="809" y="906"/>
                    <a:pt x="1087" y="1099"/>
                    <a:pt x="1269" y="1099"/>
                  </a:cubicBezTo>
                  <a:cubicBezTo>
                    <a:pt x="1310" y="1099"/>
                    <a:pt x="1346" y="1090"/>
                    <a:pt x="1375" y="1065"/>
                  </a:cubicBezTo>
                  <a:cubicBezTo>
                    <a:pt x="1476" y="964"/>
                    <a:pt x="1364" y="747"/>
                    <a:pt x="1503" y="747"/>
                  </a:cubicBezTo>
                  <a:cubicBezTo>
                    <a:pt x="1509" y="747"/>
                    <a:pt x="1516" y="747"/>
                    <a:pt x="1523" y="748"/>
                  </a:cubicBezTo>
                  <a:cubicBezTo>
                    <a:pt x="1692" y="769"/>
                    <a:pt x="1523" y="960"/>
                    <a:pt x="1565" y="1065"/>
                  </a:cubicBezTo>
                  <a:cubicBezTo>
                    <a:pt x="1648" y="1148"/>
                    <a:pt x="1733" y="1176"/>
                    <a:pt x="1818" y="1176"/>
                  </a:cubicBezTo>
                  <a:cubicBezTo>
                    <a:pt x="2000" y="1176"/>
                    <a:pt x="2186" y="1047"/>
                    <a:pt x="2366" y="1047"/>
                  </a:cubicBezTo>
                  <a:cubicBezTo>
                    <a:pt x="2402" y="1047"/>
                    <a:pt x="2439" y="1053"/>
                    <a:pt x="2475" y="1065"/>
                  </a:cubicBezTo>
                  <a:cubicBezTo>
                    <a:pt x="2390" y="473"/>
                    <a:pt x="1967" y="177"/>
                    <a:pt x="1396" y="71"/>
                  </a:cubicBezTo>
                  <a:cubicBezTo>
                    <a:pt x="1295" y="21"/>
                    <a:pt x="1202" y="0"/>
                    <a:pt x="111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3"/>
            <p:cNvSpPr/>
            <p:nvPr/>
          </p:nvSpPr>
          <p:spPr>
            <a:xfrm>
              <a:off x="-1155825" y="4050400"/>
              <a:ext cx="40725" cy="41250"/>
            </a:xfrm>
            <a:custGeom>
              <a:avLst/>
              <a:gdLst/>
              <a:ahLst/>
              <a:cxnLst/>
              <a:rect l="l" t="t" r="r" b="b"/>
              <a:pathLst>
                <a:path w="1629" h="1650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635" y="973"/>
                    <a:pt x="635" y="973"/>
                    <a:pt x="0" y="994"/>
                  </a:cubicBezTo>
                  <a:lnTo>
                    <a:pt x="0" y="1481"/>
                  </a:lnTo>
                  <a:cubicBezTo>
                    <a:pt x="88" y="1528"/>
                    <a:pt x="188" y="1539"/>
                    <a:pt x="291" y="1539"/>
                  </a:cubicBezTo>
                  <a:cubicBezTo>
                    <a:pt x="372" y="1539"/>
                    <a:pt x="455" y="1532"/>
                    <a:pt x="538" y="1532"/>
                  </a:cubicBezTo>
                  <a:cubicBezTo>
                    <a:pt x="677" y="1532"/>
                    <a:pt x="813" y="1551"/>
                    <a:pt x="931" y="1650"/>
                  </a:cubicBezTo>
                  <a:cubicBezTo>
                    <a:pt x="1375" y="1438"/>
                    <a:pt x="1438" y="1036"/>
                    <a:pt x="1607" y="677"/>
                  </a:cubicBezTo>
                  <a:cubicBezTo>
                    <a:pt x="1311" y="529"/>
                    <a:pt x="1629" y="169"/>
                    <a:pt x="135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3"/>
            <p:cNvSpPr/>
            <p:nvPr/>
          </p:nvSpPr>
          <p:spPr>
            <a:xfrm>
              <a:off x="-2706625" y="4069925"/>
              <a:ext cx="49725" cy="45725"/>
            </a:xfrm>
            <a:custGeom>
              <a:avLst/>
              <a:gdLst/>
              <a:ahLst/>
              <a:cxnLst/>
              <a:rect l="l" t="t" r="r" b="b"/>
              <a:pathLst>
                <a:path w="1989" h="1829" extrusionOk="0">
                  <a:moveTo>
                    <a:pt x="1658" y="1"/>
                  </a:moveTo>
                  <a:cubicBezTo>
                    <a:pt x="1179" y="1"/>
                    <a:pt x="1051" y="430"/>
                    <a:pt x="741" y="657"/>
                  </a:cubicBezTo>
                  <a:cubicBezTo>
                    <a:pt x="403" y="996"/>
                    <a:pt x="85" y="1355"/>
                    <a:pt x="1" y="1799"/>
                  </a:cubicBezTo>
                  <a:cubicBezTo>
                    <a:pt x="67" y="1819"/>
                    <a:pt x="128" y="1828"/>
                    <a:pt x="184" y="1828"/>
                  </a:cubicBezTo>
                  <a:cubicBezTo>
                    <a:pt x="724" y="1828"/>
                    <a:pt x="848" y="997"/>
                    <a:pt x="1372" y="997"/>
                  </a:cubicBezTo>
                  <a:cubicBezTo>
                    <a:pt x="1490" y="997"/>
                    <a:pt x="1629" y="1039"/>
                    <a:pt x="1799" y="1144"/>
                  </a:cubicBezTo>
                  <a:cubicBezTo>
                    <a:pt x="1735" y="763"/>
                    <a:pt x="1989" y="361"/>
                    <a:pt x="1693" y="2"/>
                  </a:cubicBezTo>
                  <a:cubicBezTo>
                    <a:pt x="1681" y="1"/>
                    <a:pt x="1670" y="1"/>
                    <a:pt x="1658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3"/>
            <p:cNvSpPr/>
            <p:nvPr/>
          </p:nvSpPr>
          <p:spPr>
            <a:xfrm>
              <a:off x="-2283100" y="3669175"/>
              <a:ext cx="56600" cy="63475"/>
            </a:xfrm>
            <a:custGeom>
              <a:avLst/>
              <a:gdLst/>
              <a:ahLst/>
              <a:cxnLst/>
              <a:rect l="l" t="t" r="r" b="b"/>
              <a:pathLst>
                <a:path w="2264" h="2539" extrusionOk="0">
                  <a:moveTo>
                    <a:pt x="1079" y="0"/>
                  </a:moveTo>
                  <a:cubicBezTo>
                    <a:pt x="1037" y="127"/>
                    <a:pt x="931" y="318"/>
                    <a:pt x="973" y="360"/>
                  </a:cubicBezTo>
                  <a:cubicBezTo>
                    <a:pt x="2264" y="1185"/>
                    <a:pt x="1" y="2094"/>
                    <a:pt x="1269" y="2538"/>
                  </a:cubicBezTo>
                  <a:cubicBezTo>
                    <a:pt x="1058" y="1798"/>
                    <a:pt x="1735" y="1417"/>
                    <a:pt x="2179" y="931"/>
                  </a:cubicBezTo>
                  <a:cubicBezTo>
                    <a:pt x="1883" y="529"/>
                    <a:pt x="1523" y="212"/>
                    <a:pt x="107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3"/>
            <p:cNvSpPr/>
            <p:nvPr/>
          </p:nvSpPr>
          <p:spPr>
            <a:xfrm>
              <a:off x="-792475" y="3742675"/>
              <a:ext cx="64400" cy="38575"/>
            </a:xfrm>
            <a:custGeom>
              <a:avLst/>
              <a:gdLst/>
              <a:ahLst/>
              <a:cxnLst/>
              <a:rect l="l" t="t" r="r" b="b"/>
              <a:pathLst>
                <a:path w="2576" h="1543" extrusionOk="0">
                  <a:moveTo>
                    <a:pt x="1244" y="0"/>
                  </a:moveTo>
                  <a:lnTo>
                    <a:pt x="1032" y="43"/>
                  </a:lnTo>
                  <a:cubicBezTo>
                    <a:pt x="1" y="909"/>
                    <a:pt x="355" y="1543"/>
                    <a:pt x="1021" y="1543"/>
                  </a:cubicBezTo>
                  <a:cubicBezTo>
                    <a:pt x="1378" y="1543"/>
                    <a:pt x="1826" y="1360"/>
                    <a:pt x="2195" y="931"/>
                  </a:cubicBezTo>
                  <a:lnTo>
                    <a:pt x="2365" y="910"/>
                  </a:lnTo>
                  <a:cubicBezTo>
                    <a:pt x="2576" y="762"/>
                    <a:pt x="2428" y="529"/>
                    <a:pt x="2195" y="529"/>
                  </a:cubicBezTo>
                  <a:cubicBezTo>
                    <a:pt x="2117" y="550"/>
                    <a:pt x="2047" y="560"/>
                    <a:pt x="1984" y="560"/>
                  </a:cubicBezTo>
                  <a:cubicBezTo>
                    <a:pt x="1606" y="560"/>
                    <a:pt x="1479" y="218"/>
                    <a:pt x="124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3"/>
            <p:cNvSpPr/>
            <p:nvPr/>
          </p:nvSpPr>
          <p:spPr>
            <a:xfrm>
              <a:off x="-1240425" y="3873700"/>
              <a:ext cx="47600" cy="44775"/>
            </a:xfrm>
            <a:custGeom>
              <a:avLst/>
              <a:gdLst/>
              <a:ahLst/>
              <a:cxnLst/>
              <a:rect l="l" t="t" r="r" b="b"/>
              <a:pathLst>
                <a:path w="1904" h="1791" extrusionOk="0">
                  <a:moveTo>
                    <a:pt x="882" y="1"/>
                  </a:moveTo>
                  <a:cubicBezTo>
                    <a:pt x="710" y="1"/>
                    <a:pt x="531" y="143"/>
                    <a:pt x="402" y="512"/>
                  </a:cubicBezTo>
                  <a:cubicBezTo>
                    <a:pt x="0" y="1098"/>
                    <a:pt x="805" y="1790"/>
                    <a:pt x="1452" y="1790"/>
                  </a:cubicBezTo>
                  <a:cubicBezTo>
                    <a:pt x="1622" y="1790"/>
                    <a:pt x="1780" y="1743"/>
                    <a:pt x="1904" y="1633"/>
                  </a:cubicBezTo>
                  <a:cubicBezTo>
                    <a:pt x="1586" y="1633"/>
                    <a:pt x="1290" y="1612"/>
                    <a:pt x="1163" y="1294"/>
                  </a:cubicBezTo>
                  <a:cubicBezTo>
                    <a:pt x="1673" y="844"/>
                    <a:pt x="1301" y="1"/>
                    <a:pt x="88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3"/>
            <p:cNvSpPr/>
            <p:nvPr/>
          </p:nvSpPr>
          <p:spPr>
            <a:xfrm>
              <a:off x="-1146850" y="3808550"/>
              <a:ext cx="59925" cy="25625"/>
            </a:xfrm>
            <a:custGeom>
              <a:avLst/>
              <a:gdLst/>
              <a:ahLst/>
              <a:cxnLst/>
              <a:rect l="l" t="t" r="r" b="b"/>
              <a:pathLst>
                <a:path w="2397" h="1025" extrusionOk="0">
                  <a:moveTo>
                    <a:pt x="1087" y="0"/>
                  </a:moveTo>
                  <a:cubicBezTo>
                    <a:pt x="682" y="0"/>
                    <a:pt x="250" y="94"/>
                    <a:pt x="1" y="242"/>
                  </a:cubicBezTo>
                  <a:cubicBezTo>
                    <a:pt x="593" y="538"/>
                    <a:pt x="1333" y="580"/>
                    <a:pt x="1862" y="1024"/>
                  </a:cubicBezTo>
                  <a:cubicBezTo>
                    <a:pt x="2396" y="276"/>
                    <a:pt x="1782" y="0"/>
                    <a:pt x="10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3"/>
            <p:cNvSpPr/>
            <p:nvPr/>
          </p:nvSpPr>
          <p:spPr>
            <a:xfrm>
              <a:off x="-1169575" y="4020525"/>
              <a:ext cx="55000" cy="23225"/>
            </a:xfrm>
            <a:custGeom>
              <a:avLst/>
              <a:gdLst/>
              <a:ahLst/>
              <a:cxnLst/>
              <a:rect l="l" t="t" r="r" b="b"/>
              <a:pathLst>
                <a:path w="2200" h="929" extrusionOk="0">
                  <a:moveTo>
                    <a:pt x="1519" y="0"/>
                  </a:moveTo>
                  <a:cubicBezTo>
                    <a:pt x="1011" y="0"/>
                    <a:pt x="375" y="354"/>
                    <a:pt x="0" y="582"/>
                  </a:cubicBezTo>
                  <a:cubicBezTo>
                    <a:pt x="71" y="565"/>
                    <a:pt x="137" y="558"/>
                    <a:pt x="200" y="558"/>
                  </a:cubicBezTo>
                  <a:cubicBezTo>
                    <a:pt x="652" y="558"/>
                    <a:pt x="921" y="928"/>
                    <a:pt x="1243" y="928"/>
                  </a:cubicBezTo>
                  <a:cubicBezTo>
                    <a:pt x="1399" y="928"/>
                    <a:pt x="1568" y="841"/>
                    <a:pt x="1777" y="582"/>
                  </a:cubicBezTo>
                  <a:cubicBezTo>
                    <a:pt x="1865" y="494"/>
                    <a:pt x="1997" y="450"/>
                    <a:pt x="2124" y="450"/>
                  </a:cubicBezTo>
                  <a:cubicBezTo>
                    <a:pt x="2150" y="450"/>
                    <a:pt x="2175" y="451"/>
                    <a:pt x="2200" y="455"/>
                  </a:cubicBezTo>
                  <a:cubicBezTo>
                    <a:pt x="2068" y="120"/>
                    <a:pt x="1815" y="0"/>
                    <a:pt x="15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3"/>
            <p:cNvSpPr/>
            <p:nvPr/>
          </p:nvSpPr>
          <p:spPr>
            <a:xfrm>
              <a:off x="-745525" y="3725025"/>
              <a:ext cx="41775" cy="41450"/>
            </a:xfrm>
            <a:custGeom>
              <a:avLst/>
              <a:gdLst/>
              <a:ahLst/>
              <a:cxnLst/>
              <a:rect l="l" t="t" r="r" b="b"/>
              <a:pathLst>
                <a:path w="1671" h="1658" extrusionOk="0">
                  <a:moveTo>
                    <a:pt x="624" y="1"/>
                  </a:moveTo>
                  <a:cubicBezTo>
                    <a:pt x="459" y="1"/>
                    <a:pt x="286" y="63"/>
                    <a:pt x="106" y="177"/>
                  </a:cubicBezTo>
                  <a:cubicBezTo>
                    <a:pt x="0" y="495"/>
                    <a:pt x="529" y="643"/>
                    <a:pt x="381" y="981"/>
                  </a:cubicBezTo>
                  <a:cubicBezTo>
                    <a:pt x="360" y="1087"/>
                    <a:pt x="402" y="1193"/>
                    <a:pt x="465" y="1277"/>
                  </a:cubicBezTo>
                  <a:lnTo>
                    <a:pt x="487" y="1616"/>
                  </a:lnTo>
                  <a:cubicBezTo>
                    <a:pt x="550" y="1637"/>
                    <a:pt x="592" y="1637"/>
                    <a:pt x="656" y="1658"/>
                  </a:cubicBezTo>
                  <a:cubicBezTo>
                    <a:pt x="952" y="1256"/>
                    <a:pt x="1671" y="854"/>
                    <a:pt x="1206" y="304"/>
                  </a:cubicBezTo>
                  <a:cubicBezTo>
                    <a:pt x="1019" y="95"/>
                    <a:pt x="827" y="1"/>
                    <a:pt x="6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3"/>
            <p:cNvSpPr/>
            <p:nvPr/>
          </p:nvSpPr>
          <p:spPr>
            <a:xfrm>
              <a:off x="-2762125" y="4128650"/>
              <a:ext cx="51300" cy="41350"/>
            </a:xfrm>
            <a:custGeom>
              <a:avLst/>
              <a:gdLst/>
              <a:ahLst/>
              <a:cxnLst/>
              <a:rect l="l" t="t" r="r" b="b"/>
              <a:pathLst>
                <a:path w="2052" h="1654" extrusionOk="0">
                  <a:moveTo>
                    <a:pt x="1946" y="0"/>
                  </a:moveTo>
                  <a:cubicBezTo>
                    <a:pt x="1396" y="21"/>
                    <a:pt x="1015" y="381"/>
                    <a:pt x="550" y="550"/>
                  </a:cubicBezTo>
                  <a:cubicBezTo>
                    <a:pt x="570" y="862"/>
                    <a:pt x="589" y="1192"/>
                    <a:pt x="128" y="1192"/>
                  </a:cubicBezTo>
                  <a:cubicBezTo>
                    <a:pt x="89" y="1192"/>
                    <a:pt x="46" y="1189"/>
                    <a:pt x="0" y="1185"/>
                  </a:cubicBezTo>
                  <a:lnTo>
                    <a:pt x="0" y="1185"/>
                  </a:lnTo>
                  <a:cubicBezTo>
                    <a:pt x="218" y="1363"/>
                    <a:pt x="325" y="1654"/>
                    <a:pt x="670" y="1654"/>
                  </a:cubicBezTo>
                  <a:cubicBezTo>
                    <a:pt x="692" y="1654"/>
                    <a:pt x="716" y="1652"/>
                    <a:pt x="740" y="1650"/>
                  </a:cubicBezTo>
                  <a:cubicBezTo>
                    <a:pt x="1290" y="1185"/>
                    <a:pt x="1354" y="444"/>
                    <a:pt x="2052" y="64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3"/>
            <p:cNvSpPr/>
            <p:nvPr/>
          </p:nvSpPr>
          <p:spPr>
            <a:xfrm>
              <a:off x="-1231025" y="4054625"/>
              <a:ext cx="54075" cy="42050"/>
            </a:xfrm>
            <a:custGeom>
              <a:avLst/>
              <a:gdLst/>
              <a:ahLst/>
              <a:cxnLst/>
              <a:rect l="l" t="t" r="r" b="b"/>
              <a:pathLst>
                <a:path w="2163" h="1682" extrusionOk="0">
                  <a:moveTo>
                    <a:pt x="1908" y="0"/>
                  </a:moveTo>
                  <a:cubicBezTo>
                    <a:pt x="1253" y="0"/>
                    <a:pt x="1232" y="804"/>
                    <a:pt x="576" y="804"/>
                  </a:cubicBezTo>
                  <a:cubicBezTo>
                    <a:pt x="407" y="1015"/>
                    <a:pt x="216" y="1248"/>
                    <a:pt x="26" y="1460"/>
                  </a:cubicBezTo>
                  <a:cubicBezTo>
                    <a:pt x="1" y="1625"/>
                    <a:pt x="71" y="1682"/>
                    <a:pt x="189" y="1682"/>
                  </a:cubicBezTo>
                  <a:cubicBezTo>
                    <a:pt x="438" y="1682"/>
                    <a:pt x="899" y="1431"/>
                    <a:pt x="1113" y="1431"/>
                  </a:cubicBezTo>
                  <a:cubicBezTo>
                    <a:pt x="1134" y="1431"/>
                    <a:pt x="1152" y="1433"/>
                    <a:pt x="1168" y="1438"/>
                  </a:cubicBezTo>
                  <a:cubicBezTo>
                    <a:pt x="1337" y="1100"/>
                    <a:pt x="1464" y="719"/>
                    <a:pt x="1845" y="444"/>
                  </a:cubicBezTo>
                  <a:cubicBezTo>
                    <a:pt x="2014" y="339"/>
                    <a:pt x="2162" y="191"/>
                    <a:pt x="190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3"/>
            <p:cNvSpPr/>
            <p:nvPr/>
          </p:nvSpPr>
          <p:spPr>
            <a:xfrm>
              <a:off x="-1988600" y="4013900"/>
              <a:ext cx="43400" cy="40750"/>
            </a:xfrm>
            <a:custGeom>
              <a:avLst/>
              <a:gdLst/>
              <a:ahLst/>
              <a:cxnLst/>
              <a:rect l="l" t="t" r="r" b="b"/>
              <a:pathLst>
                <a:path w="1736" h="1630" extrusionOk="0">
                  <a:moveTo>
                    <a:pt x="593" y="1"/>
                  </a:moveTo>
                  <a:cubicBezTo>
                    <a:pt x="1" y="593"/>
                    <a:pt x="276" y="1291"/>
                    <a:pt x="974" y="1629"/>
                  </a:cubicBezTo>
                  <a:cubicBezTo>
                    <a:pt x="1012" y="1626"/>
                    <a:pt x="1050" y="1625"/>
                    <a:pt x="1088" y="1625"/>
                  </a:cubicBezTo>
                  <a:cubicBezTo>
                    <a:pt x="1151" y="1625"/>
                    <a:pt x="1213" y="1628"/>
                    <a:pt x="1274" y="1628"/>
                  </a:cubicBezTo>
                  <a:cubicBezTo>
                    <a:pt x="1449" y="1628"/>
                    <a:pt x="1614" y="1609"/>
                    <a:pt x="1735" y="1460"/>
                  </a:cubicBezTo>
                  <a:cubicBezTo>
                    <a:pt x="614" y="1375"/>
                    <a:pt x="1629" y="804"/>
                    <a:pt x="656" y="43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3"/>
            <p:cNvSpPr/>
            <p:nvPr/>
          </p:nvSpPr>
          <p:spPr>
            <a:xfrm>
              <a:off x="-1652850" y="3761175"/>
              <a:ext cx="37575" cy="32625"/>
            </a:xfrm>
            <a:custGeom>
              <a:avLst/>
              <a:gdLst/>
              <a:ahLst/>
              <a:cxnLst/>
              <a:rect l="l" t="t" r="r" b="b"/>
              <a:pathLst>
                <a:path w="1503" h="1305" extrusionOk="0">
                  <a:moveTo>
                    <a:pt x="1502" y="0"/>
                  </a:moveTo>
                  <a:cubicBezTo>
                    <a:pt x="847" y="191"/>
                    <a:pt x="297" y="656"/>
                    <a:pt x="1" y="1269"/>
                  </a:cubicBezTo>
                  <a:cubicBezTo>
                    <a:pt x="124" y="1294"/>
                    <a:pt x="235" y="1305"/>
                    <a:pt x="334" y="1305"/>
                  </a:cubicBezTo>
                  <a:cubicBezTo>
                    <a:pt x="1098" y="1305"/>
                    <a:pt x="1184" y="638"/>
                    <a:pt x="1502" y="170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3"/>
            <p:cNvSpPr/>
            <p:nvPr/>
          </p:nvSpPr>
          <p:spPr>
            <a:xfrm>
              <a:off x="-1086575" y="3644850"/>
              <a:ext cx="51850" cy="47625"/>
            </a:xfrm>
            <a:custGeom>
              <a:avLst/>
              <a:gdLst/>
              <a:ahLst/>
              <a:cxnLst/>
              <a:rect l="l" t="t" r="r" b="b"/>
              <a:pathLst>
                <a:path w="2074" h="1905" extrusionOk="0">
                  <a:moveTo>
                    <a:pt x="952" y="1"/>
                  </a:moveTo>
                  <a:lnTo>
                    <a:pt x="952" y="1"/>
                  </a:lnTo>
                  <a:cubicBezTo>
                    <a:pt x="1" y="825"/>
                    <a:pt x="1946" y="1164"/>
                    <a:pt x="593" y="1460"/>
                  </a:cubicBezTo>
                  <a:lnTo>
                    <a:pt x="1333" y="1904"/>
                  </a:lnTo>
                  <a:cubicBezTo>
                    <a:pt x="1587" y="1650"/>
                    <a:pt x="1820" y="1396"/>
                    <a:pt x="2073" y="1143"/>
                  </a:cubicBezTo>
                  <a:cubicBezTo>
                    <a:pt x="1249" y="1100"/>
                    <a:pt x="931" y="677"/>
                    <a:pt x="95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3"/>
            <p:cNvSpPr/>
            <p:nvPr/>
          </p:nvSpPr>
          <p:spPr>
            <a:xfrm>
              <a:off x="-1963750" y="3974250"/>
              <a:ext cx="34400" cy="28075"/>
            </a:xfrm>
            <a:custGeom>
              <a:avLst/>
              <a:gdLst/>
              <a:ahLst/>
              <a:cxnLst/>
              <a:rect l="l" t="t" r="r" b="b"/>
              <a:pathLst>
                <a:path w="1376" h="1123" extrusionOk="0">
                  <a:moveTo>
                    <a:pt x="931" y="1"/>
                  </a:moveTo>
                  <a:lnTo>
                    <a:pt x="931" y="1"/>
                  </a:lnTo>
                  <a:cubicBezTo>
                    <a:pt x="530" y="191"/>
                    <a:pt x="191" y="529"/>
                    <a:pt x="1" y="952"/>
                  </a:cubicBezTo>
                  <a:cubicBezTo>
                    <a:pt x="122" y="1108"/>
                    <a:pt x="286" y="1122"/>
                    <a:pt x="457" y="1122"/>
                  </a:cubicBezTo>
                  <a:cubicBezTo>
                    <a:pt x="495" y="1122"/>
                    <a:pt x="533" y="1122"/>
                    <a:pt x="572" y="1122"/>
                  </a:cubicBezTo>
                  <a:cubicBezTo>
                    <a:pt x="1058" y="847"/>
                    <a:pt x="1375" y="508"/>
                    <a:pt x="93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3"/>
            <p:cNvSpPr/>
            <p:nvPr/>
          </p:nvSpPr>
          <p:spPr>
            <a:xfrm>
              <a:off x="-1490600" y="3946225"/>
              <a:ext cx="70950" cy="49775"/>
            </a:xfrm>
            <a:custGeom>
              <a:avLst/>
              <a:gdLst/>
              <a:ahLst/>
              <a:cxnLst/>
              <a:rect l="l" t="t" r="r" b="b"/>
              <a:pathLst>
                <a:path w="2838" h="1991" extrusionOk="0">
                  <a:moveTo>
                    <a:pt x="2245" y="1"/>
                  </a:moveTo>
                  <a:lnTo>
                    <a:pt x="1695" y="487"/>
                  </a:lnTo>
                  <a:cubicBezTo>
                    <a:pt x="1666" y="486"/>
                    <a:pt x="1637" y="486"/>
                    <a:pt x="1608" y="486"/>
                  </a:cubicBezTo>
                  <a:cubicBezTo>
                    <a:pt x="1" y="486"/>
                    <a:pt x="150" y="1990"/>
                    <a:pt x="960" y="1990"/>
                  </a:cubicBezTo>
                  <a:cubicBezTo>
                    <a:pt x="1079" y="1990"/>
                    <a:pt x="1213" y="1958"/>
                    <a:pt x="1357" y="1883"/>
                  </a:cubicBezTo>
                  <a:cubicBezTo>
                    <a:pt x="701" y="974"/>
                    <a:pt x="2838" y="1016"/>
                    <a:pt x="22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3"/>
            <p:cNvSpPr/>
            <p:nvPr/>
          </p:nvSpPr>
          <p:spPr>
            <a:xfrm>
              <a:off x="-1472025" y="3987125"/>
              <a:ext cx="41800" cy="22275"/>
            </a:xfrm>
            <a:custGeom>
              <a:avLst/>
              <a:gdLst/>
              <a:ahLst/>
              <a:cxnLst/>
              <a:rect l="l" t="t" r="r" b="b"/>
              <a:pathLst>
                <a:path w="1672" h="891" extrusionOk="0">
                  <a:moveTo>
                    <a:pt x="993" y="1"/>
                  </a:moveTo>
                  <a:cubicBezTo>
                    <a:pt x="698" y="1"/>
                    <a:pt x="431" y="318"/>
                    <a:pt x="90" y="318"/>
                  </a:cubicBezTo>
                  <a:cubicBezTo>
                    <a:pt x="61" y="318"/>
                    <a:pt x="31" y="315"/>
                    <a:pt x="1" y="310"/>
                  </a:cubicBezTo>
                  <a:lnTo>
                    <a:pt x="1" y="310"/>
                  </a:lnTo>
                  <a:cubicBezTo>
                    <a:pt x="263" y="686"/>
                    <a:pt x="563" y="891"/>
                    <a:pt x="904" y="891"/>
                  </a:cubicBezTo>
                  <a:cubicBezTo>
                    <a:pt x="1140" y="891"/>
                    <a:pt x="1395" y="793"/>
                    <a:pt x="1672" y="585"/>
                  </a:cubicBezTo>
                  <a:cubicBezTo>
                    <a:pt x="1502" y="480"/>
                    <a:pt x="1375" y="332"/>
                    <a:pt x="1312" y="141"/>
                  </a:cubicBezTo>
                  <a:cubicBezTo>
                    <a:pt x="1200" y="39"/>
                    <a:pt x="1094" y="1"/>
                    <a:pt x="99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3"/>
            <p:cNvSpPr/>
            <p:nvPr/>
          </p:nvSpPr>
          <p:spPr>
            <a:xfrm>
              <a:off x="-1596800" y="3771225"/>
              <a:ext cx="32275" cy="39750"/>
            </a:xfrm>
            <a:custGeom>
              <a:avLst/>
              <a:gdLst/>
              <a:ahLst/>
              <a:cxnLst/>
              <a:rect l="l" t="t" r="r" b="b"/>
              <a:pathLst>
                <a:path w="1291" h="1590" extrusionOk="0">
                  <a:moveTo>
                    <a:pt x="275" y="0"/>
                  </a:moveTo>
                  <a:cubicBezTo>
                    <a:pt x="381" y="529"/>
                    <a:pt x="275" y="1079"/>
                    <a:pt x="0" y="1523"/>
                  </a:cubicBezTo>
                  <a:cubicBezTo>
                    <a:pt x="23" y="1568"/>
                    <a:pt x="64" y="1589"/>
                    <a:pt x="107" y="1589"/>
                  </a:cubicBezTo>
                  <a:cubicBezTo>
                    <a:pt x="144" y="1589"/>
                    <a:pt x="183" y="1574"/>
                    <a:pt x="212" y="1544"/>
                  </a:cubicBezTo>
                  <a:cubicBezTo>
                    <a:pt x="466" y="1163"/>
                    <a:pt x="1143" y="994"/>
                    <a:pt x="910" y="360"/>
                  </a:cubicBezTo>
                  <a:cubicBezTo>
                    <a:pt x="868" y="254"/>
                    <a:pt x="1143" y="275"/>
                    <a:pt x="1291" y="254"/>
                  </a:cubicBezTo>
                  <a:cubicBezTo>
                    <a:pt x="1252" y="46"/>
                    <a:pt x="1004" y="38"/>
                    <a:pt x="741" y="38"/>
                  </a:cubicBezTo>
                  <a:cubicBezTo>
                    <a:pt x="719" y="38"/>
                    <a:pt x="697" y="38"/>
                    <a:pt x="675" y="38"/>
                  </a:cubicBezTo>
                  <a:cubicBezTo>
                    <a:pt x="532" y="38"/>
                    <a:pt x="388" y="36"/>
                    <a:pt x="27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3"/>
            <p:cNvSpPr/>
            <p:nvPr/>
          </p:nvSpPr>
          <p:spPr>
            <a:xfrm>
              <a:off x="-1470950" y="3934075"/>
              <a:ext cx="33850" cy="32025"/>
            </a:xfrm>
            <a:custGeom>
              <a:avLst/>
              <a:gdLst/>
              <a:ahLst/>
              <a:cxnLst/>
              <a:rect l="l" t="t" r="r" b="b"/>
              <a:pathLst>
                <a:path w="1354" h="1281" extrusionOk="0">
                  <a:moveTo>
                    <a:pt x="888" y="0"/>
                  </a:moveTo>
                  <a:lnTo>
                    <a:pt x="888" y="0"/>
                  </a:lnTo>
                  <a:cubicBezTo>
                    <a:pt x="508" y="296"/>
                    <a:pt x="212" y="698"/>
                    <a:pt x="0" y="1121"/>
                  </a:cubicBezTo>
                  <a:cubicBezTo>
                    <a:pt x="167" y="1223"/>
                    <a:pt x="318" y="1281"/>
                    <a:pt x="454" y="1281"/>
                  </a:cubicBezTo>
                  <a:cubicBezTo>
                    <a:pt x="628" y="1281"/>
                    <a:pt x="779" y="1187"/>
                    <a:pt x="909" y="973"/>
                  </a:cubicBezTo>
                  <a:cubicBezTo>
                    <a:pt x="761" y="656"/>
                    <a:pt x="1354" y="317"/>
                    <a:pt x="88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3"/>
            <p:cNvSpPr/>
            <p:nvPr/>
          </p:nvSpPr>
          <p:spPr>
            <a:xfrm>
              <a:off x="-1216100" y="4046700"/>
              <a:ext cx="32800" cy="31975"/>
            </a:xfrm>
            <a:custGeom>
              <a:avLst/>
              <a:gdLst/>
              <a:ahLst/>
              <a:cxnLst/>
              <a:rect l="l" t="t" r="r" b="b"/>
              <a:pathLst>
                <a:path w="1312" h="1279" extrusionOk="0">
                  <a:moveTo>
                    <a:pt x="1290" y="0"/>
                  </a:moveTo>
                  <a:cubicBezTo>
                    <a:pt x="783" y="275"/>
                    <a:pt x="317" y="656"/>
                    <a:pt x="0" y="1142"/>
                  </a:cubicBezTo>
                  <a:cubicBezTo>
                    <a:pt x="96" y="1238"/>
                    <a:pt x="189" y="1278"/>
                    <a:pt x="279" y="1278"/>
                  </a:cubicBezTo>
                  <a:cubicBezTo>
                    <a:pt x="666" y="1278"/>
                    <a:pt x="1003" y="544"/>
                    <a:pt x="1311" y="338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3"/>
            <p:cNvSpPr/>
            <p:nvPr/>
          </p:nvSpPr>
          <p:spPr>
            <a:xfrm>
              <a:off x="-2706625" y="4053750"/>
              <a:ext cx="37575" cy="16975"/>
            </a:xfrm>
            <a:custGeom>
              <a:avLst/>
              <a:gdLst/>
              <a:ahLst/>
              <a:cxnLst/>
              <a:rect l="l" t="t" r="r" b="b"/>
              <a:pathLst>
                <a:path w="1503" h="679" extrusionOk="0">
                  <a:moveTo>
                    <a:pt x="819" y="0"/>
                  </a:moveTo>
                  <a:cubicBezTo>
                    <a:pt x="554" y="0"/>
                    <a:pt x="278" y="96"/>
                    <a:pt x="1" y="162"/>
                  </a:cubicBezTo>
                  <a:cubicBezTo>
                    <a:pt x="43" y="183"/>
                    <a:pt x="85" y="204"/>
                    <a:pt x="149" y="204"/>
                  </a:cubicBezTo>
                  <a:cubicBezTo>
                    <a:pt x="350" y="562"/>
                    <a:pt x="493" y="679"/>
                    <a:pt x="642" y="679"/>
                  </a:cubicBezTo>
                  <a:cubicBezTo>
                    <a:pt x="855" y="679"/>
                    <a:pt x="1080" y="443"/>
                    <a:pt x="1502" y="331"/>
                  </a:cubicBezTo>
                  <a:cubicBezTo>
                    <a:pt x="1291" y="79"/>
                    <a:pt x="1060" y="0"/>
                    <a:pt x="81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3"/>
            <p:cNvSpPr/>
            <p:nvPr/>
          </p:nvSpPr>
          <p:spPr>
            <a:xfrm>
              <a:off x="-1211875" y="3838375"/>
              <a:ext cx="33850" cy="28500"/>
            </a:xfrm>
            <a:custGeom>
              <a:avLst/>
              <a:gdLst/>
              <a:ahLst/>
              <a:cxnLst/>
              <a:rect l="l" t="t" r="r" b="b"/>
              <a:pathLst>
                <a:path w="1354" h="1140" extrusionOk="0">
                  <a:moveTo>
                    <a:pt x="994" y="0"/>
                  </a:moveTo>
                  <a:cubicBezTo>
                    <a:pt x="592" y="254"/>
                    <a:pt x="148" y="466"/>
                    <a:pt x="0" y="931"/>
                  </a:cubicBezTo>
                  <a:cubicBezTo>
                    <a:pt x="76" y="1071"/>
                    <a:pt x="113" y="1140"/>
                    <a:pt x="187" y="1140"/>
                  </a:cubicBezTo>
                  <a:cubicBezTo>
                    <a:pt x="258" y="1140"/>
                    <a:pt x="364" y="1076"/>
                    <a:pt x="571" y="952"/>
                  </a:cubicBezTo>
                  <a:cubicBezTo>
                    <a:pt x="762" y="656"/>
                    <a:pt x="1354" y="487"/>
                    <a:pt x="99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3"/>
            <p:cNvSpPr/>
            <p:nvPr/>
          </p:nvSpPr>
          <p:spPr>
            <a:xfrm>
              <a:off x="-771325" y="3734850"/>
              <a:ext cx="38500" cy="23000"/>
            </a:xfrm>
            <a:custGeom>
              <a:avLst/>
              <a:gdLst/>
              <a:ahLst/>
              <a:cxnLst/>
              <a:rect l="l" t="t" r="r" b="b"/>
              <a:pathLst>
                <a:path w="1540" h="920" extrusionOk="0">
                  <a:moveTo>
                    <a:pt x="1165" y="1"/>
                  </a:moveTo>
                  <a:cubicBezTo>
                    <a:pt x="675" y="1"/>
                    <a:pt x="1" y="919"/>
                    <a:pt x="1080" y="919"/>
                  </a:cubicBezTo>
                  <a:cubicBezTo>
                    <a:pt x="1197" y="919"/>
                    <a:pt x="1336" y="908"/>
                    <a:pt x="1497" y="884"/>
                  </a:cubicBezTo>
                  <a:lnTo>
                    <a:pt x="1540" y="609"/>
                  </a:lnTo>
                  <a:cubicBezTo>
                    <a:pt x="1540" y="159"/>
                    <a:pt x="1368" y="1"/>
                    <a:pt x="116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3"/>
            <p:cNvSpPr/>
            <p:nvPr/>
          </p:nvSpPr>
          <p:spPr>
            <a:xfrm>
              <a:off x="-1220875" y="3861625"/>
              <a:ext cx="25950" cy="29125"/>
            </a:xfrm>
            <a:custGeom>
              <a:avLst/>
              <a:gdLst/>
              <a:ahLst/>
              <a:cxnLst/>
              <a:rect l="l" t="t" r="r" b="b"/>
              <a:pathLst>
                <a:path w="1038" h="1165" extrusionOk="0">
                  <a:moveTo>
                    <a:pt x="360" y="1"/>
                  </a:moveTo>
                  <a:cubicBezTo>
                    <a:pt x="149" y="85"/>
                    <a:pt x="22" y="276"/>
                    <a:pt x="1" y="487"/>
                  </a:cubicBezTo>
                  <a:cubicBezTo>
                    <a:pt x="276" y="572"/>
                    <a:pt x="445" y="868"/>
                    <a:pt x="403" y="1164"/>
                  </a:cubicBezTo>
                  <a:cubicBezTo>
                    <a:pt x="1037" y="1016"/>
                    <a:pt x="487" y="381"/>
                    <a:pt x="931" y="170"/>
                  </a:cubicBezTo>
                  <a:lnTo>
                    <a:pt x="931" y="22"/>
                  </a:lnTo>
                  <a:cubicBezTo>
                    <a:pt x="909" y="15"/>
                    <a:pt x="887" y="11"/>
                    <a:pt x="865" y="11"/>
                  </a:cubicBezTo>
                  <a:cubicBezTo>
                    <a:pt x="755" y="11"/>
                    <a:pt x="645" y="87"/>
                    <a:pt x="535" y="87"/>
                  </a:cubicBezTo>
                  <a:cubicBezTo>
                    <a:pt x="477" y="87"/>
                    <a:pt x="419" y="66"/>
                    <a:pt x="360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3"/>
            <p:cNvSpPr/>
            <p:nvPr/>
          </p:nvSpPr>
          <p:spPr>
            <a:xfrm>
              <a:off x="-1411225" y="3896275"/>
              <a:ext cx="23300" cy="15350"/>
            </a:xfrm>
            <a:custGeom>
              <a:avLst/>
              <a:gdLst/>
              <a:ahLst/>
              <a:cxnLst/>
              <a:rect l="l" t="t" r="r" b="b"/>
              <a:pathLst>
                <a:path w="932" h="614" extrusionOk="0">
                  <a:moveTo>
                    <a:pt x="649" y="0"/>
                  </a:moveTo>
                  <a:cubicBezTo>
                    <a:pt x="410" y="0"/>
                    <a:pt x="184" y="218"/>
                    <a:pt x="1" y="370"/>
                  </a:cubicBezTo>
                  <a:lnTo>
                    <a:pt x="1" y="561"/>
                  </a:lnTo>
                  <a:cubicBezTo>
                    <a:pt x="137" y="595"/>
                    <a:pt x="262" y="613"/>
                    <a:pt x="374" y="613"/>
                  </a:cubicBezTo>
                  <a:cubicBezTo>
                    <a:pt x="680" y="613"/>
                    <a:pt x="885" y="473"/>
                    <a:pt x="932" y="116"/>
                  </a:cubicBezTo>
                  <a:cubicBezTo>
                    <a:pt x="837" y="33"/>
                    <a:pt x="742" y="0"/>
                    <a:pt x="64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3"/>
            <p:cNvSpPr/>
            <p:nvPr/>
          </p:nvSpPr>
          <p:spPr>
            <a:xfrm>
              <a:off x="-788900" y="3743725"/>
              <a:ext cx="26375" cy="19075"/>
            </a:xfrm>
            <a:custGeom>
              <a:avLst/>
              <a:gdLst/>
              <a:ahLst/>
              <a:cxnLst/>
              <a:rect l="l" t="t" r="r" b="b"/>
              <a:pathLst>
                <a:path w="1055" h="763" extrusionOk="0">
                  <a:moveTo>
                    <a:pt x="889" y="1"/>
                  </a:moveTo>
                  <a:lnTo>
                    <a:pt x="889" y="1"/>
                  </a:lnTo>
                  <a:cubicBezTo>
                    <a:pt x="572" y="64"/>
                    <a:pt x="255" y="191"/>
                    <a:pt x="1" y="402"/>
                  </a:cubicBezTo>
                  <a:cubicBezTo>
                    <a:pt x="170" y="466"/>
                    <a:pt x="170" y="614"/>
                    <a:pt x="191" y="762"/>
                  </a:cubicBezTo>
                  <a:cubicBezTo>
                    <a:pt x="196" y="762"/>
                    <a:pt x="201" y="763"/>
                    <a:pt x="206" y="763"/>
                  </a:cubicBezTo>
                  <a:cubicBezTo>
                    <a:pt x="450" y="763"/>
                    <a:pt x="1055" y="290"/>
                    <a:pt x="88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3"/>
            <p:cNvSpPr/>
            <p:nvPr/>
          </p:nvSpPr>
          <p:spPr>
            <a:xfrm>
              <a:off x="-761400" y="3741600"/>
              <a:ext cx="23825" cy="20050"/>
            </a:xfrm>
            <a:custGeom>
              <a:avLst/>
              <a:gdLst/>
              <a:ahLst/>
              <a:cxnLst/>
              <a:rect l="l" t="t" r="r" b="b"/>
              <a:pathLst>
                <a:path w="953" h="802" extrusionOk="0">
                  <a:moveTo>
                    <a:pt x="212" y="1"/>
                  </a:moveTo>
                  <a:lnTo>
                    <a:pt x="1" y="43"/>
                  </a:lnTo>
                  <a:cubicBezTo>
                    <a:pt x="32" y="422"/>
                    <a:pt x="64" y="802"/>
                    <a:pt x="439" y="802"/>
                  </a:cubicBezTo>
                  <a:cubicBezTo>
                    <a:pt x="566" y="802"/>
                    <a:pt x="733" y="758"/>
                    <a:pt x="952" y="657"/>
                  </a:cubicBezTo>
                  <a:cubicBezTo>
                    <a:pt x="635" y="487"/>
                    <a:pt x="106" y="509"/>
                    <a:pt x="2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3"/>
            <p:cNvSpPr/>
            <p:nvPr/>
          </p:nvSpPr>
          <p:spPr>
            <a:xfrm>
              <a:off x="-752400" y="3729450"/>
              <a:ext cx="32275" cy="20650"/>
            </a:xfrm>
            <a:custGeom>
              <a:avLst/>
              <a:gdLst/>
              <a:ahLst/>
              <a:cxnLst/>
              <a:rect l="l" t="t" r="r" b="b"/>
              <a:pathLst>
                <a:path w="1291" h="826" extrusionOk="0">
                  <a:moveTo>
                    <a:pt x="381" y="0"/>
                  </a:moveTo>
                  <a:cubicBezTo>
                    <a:pt x="190" y="0"/>
                    <a:pt x="21" y="149"/>
                    <a:pt x="0" y="339"/>
                  </a:cubicBezTo>
                  <a:cubicBezTo>
                    <a:pt x="39" y="337"/>
                    <a:pt x="76" y="336"/>
                    <a:pt x="113" y="336"/>
                  </a:cubicBezTo>
                  <a:cubicBezTo>
                    <a:pt x="479" y="336"/>
                    <a:pt x="744" y="441"/>
                    <a:pt x="783" y="825"/>
                  </a:cubicBezTo>
                  <a:cubicBezTo>
                    <a:pt x="1290" y="318"/>
                    <a:pt x="529" y="275"/>
                    <a:pt x="38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3"/>
            <p:cNvSpPr/>
            <p:nvPr/>
          </p:nvSpPr>
          <p:spPr>
            <a:xfrm>
              <a:off x="-1687225" y="3817225"/>
              <a:ext cx="15900" cy="16400"/>
            </a:xfrm>
            <a:custGeom>
              <a:avLst/>
              <a:gdLst/>
              <a:ahLst/>
              <a:cxnLst/>
              <a:rect l="l" t="t" r="r" b="b"/>
              <a:pathLst>
                <a:path w="636" h="656" extrusionOk="0">
                  <a:moveTo>
                    <a:pt x="635" y="0"/>
                  </a:moveTo>
                  <a:cubicBezTo>
                    <a:pt x="1" y="212"/>
                    <a:pt x="297" y="444"/>
                    <a:pt x="635" y="656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3"/>
            <p:cNvSpPr/>
            <p:nvPr/>
          </p:nvSpPr>
          <p:spPr>
            <a:xfrm>
              <a:off x="-2011875" y="3793675"/>
              <a:ext cx="15900" cy="15650"/>
            </a:xfrm>
            <a:custGeom>
              <a:avLst/>
              <a:gdLst/>
              <a:ahLst/>
              <a:cxnLst/>
              <a:rect l="l" t="t" r="r" b="b"/>
              <a:pathLst>
                <a:path w="636" h="626" extrusionOk="0">
                  <a:moveTo>
                    <a:pt x="209" y="1"/>
                  </a:moveTo>
                  <a:cubicBezTo>
                    <a:pt x="86" y="1"/>
                    <a:pt x="1" y="38"/>
                    <a:pt x="65" y="139"/>
                  </a:cubicBezTo>
                  <a:cubicBezTo>
                    <a:pt x="86" y="350"/>
                    <a:pt x="65" y="604"/>
                    <a:pt x="445" y="625"/>
                  </a:cubicBezTo>
                  <a:cubicBezTo>
                    <a:pt x="340" y="414"/>
                    <a:pt x="149" y="181"/>
                    <a:pt x="636" y="139"/>
                  </a:cubicBezTo>
                  <a:cubicBezTo>
                    <a:pt x="600" y="66"/>
                    <a:pt x="371" y="1"/>
                    <a:pt x="20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3"/>
            <p:cNvSpPr/>
            <p:nvPr/>
          </p:nvSpPr>
          <p:spPr>
            <a:xfrm>
              <a:off x="-1358350" y="3914500"/>
              <a:ext cx="10075" cy="24350"/>
            </a:xfrm>
            <a:custGeom>
              <a:avLst/>
              <a:gdLst/>
              <a:ahLst/>
              <a:cxnLst/>
              <a:rect l="l" t="t" r="r" b="b"/>
              <a:pathLst>
                <a:path w="403" h="974" extrusionOk="0">
                  <a:moveTo>
                    <a:pt x="255" y="1"/>
                  </a:moveTo>
                  <a:lnTo>
                    <a:pt x="255" y="1"/>
                  </a:lnTo>
                  <a:cubicBezTo>
                    <a:pt x="1" y="297"/>
                    <a:pt x="170" y="635"/>
                    <a:pt x="128" y="974"/>
                  </a:cubicBezTo>
                  <a:cubicBezTo>
                    <a:pt x="403" y="656"/>
                    <a:pt x="255" y="318"/>
                    <a:pt x="25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3"/>
            <p:cNvSpPr/>
            <p:nvPr/>
          </p:nvSpPr>
          <p:spPr>
            <a:xfrm>
              <a:off x="-1730575" y="4086875"/>
              <a:ext cx="7950" cy="25400"/>
            </a:xfrm>
            <a:custGeom>
              <a:avLst/>
              <a:gdLst/>
              <a:ahLst/>
              <a:cxnLst/>
              <a:rect l="l" t="t" r="r" b="b"/>
              <a:pathLst>
                <a:path w="318" h="1016" extrusionOk="0">
                  <a:moveTo>
                    <a:pt x="318" y="0"/>
                  </a:moveTo>
                  <a:cubicBezTo>
                    <a:pt x="1" y="170"/>
                    <a:pt x="254" y="445"/>
                    <a:pt x="149" y="656"/>
                  </a:cubicBezTo>
                  <a:lnTo>
                    <a:pt x="297" y="1016"/>
                  </a:lnTo>
                  <a:cubicBezTo>
                    <a:pt x="318" y="677"/>
                    <a:pt x="318" y="339"/>
                    <a:pt x="31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3"/>
            <p:cNvSpPr/>
            <p:nvPr/>
          </p:nvSpPr>
          <p:spPr>
            <a:xfrm>
              <a:off x="-2407350" y="4106975"/>
              <a:ext cx="7425" cy="21175"/>
            </a:xfrm>
            <a:custGeom>
              <a:avLst/>
              <a:gdLst/>
              <a:ahLst/>
              <a:cxnLst/>
              <a:rect l="l" t="t" r="r" b="b"/>
              <a:pathLst>
                <a:path w="297" h="847" extrusionOk="0">
                  <a:moveTo>
                    <a:pt x="296" y="0"/>
                  </a:moveTo>
                  <a:lnTo>
                    <a:pt x="106" y="148"/>
                  </a:lnTo>
                  <a:cubicBezTo>
                    <a:pt x="148" y="381"/>
                    <a:pt x="0" y="656"/>
                    <a:pt x="254" y="846"/>
                  </a:cubicBezTo>
                  <a:cubicBezTo>
                    <a:pt x="275" y="550"/>
                    <a:pt x="275" y="275"/>
                    <a:pt x="296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3"/>
            <p:cNvSpPr/>
            <p:nvPr/>
          </p:nvSpPr>
          <p:spPr>
            <a:xfrm>
              <a:off x="-2381450" y="4102725"/>
              <a:ext cx="34000" cy="20125"/>
            </a:xfrm>
            <a:custGeom>
              <a:avLst/>
              <a:gdLst/>
              <a:ahLst/>
              <a:cxnLst/>
              <a:rect l="l" t="t" r="r" b="b"/>
              <a:pathLst>
                <a:path w="1360" h="805" extrusionOk="0">
                  <a:moveTo>
                    <a:pt x="402" y="1"/>
                  </a:moveTo>
                  <a:cubicBezTo>
                    <a:pt x="198" y="1"/>
                    <a:pt x="7" y="163"/>
                    <a:pt x="1" y="635"/>
                  </a:cubicBezTo>
                  <a:lnTo>
                    <a:pt x="170" y="805"/>
                  </a:lnTo>
                  <a:cubicBezTo>
                    <a:pt x="1359" y="776"/>
                    <a:pt x="848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3"/>
            <p:cNvSpPr/>
            <p:nvPr/>
          </p:nvSpPr>
          <p:spPr>
            <a:xfrm>
              <a:off x="-1025775" y="3585100"/>
              <a:ext cx="56600" cy="38700"/>
            </a:xfrm>
            <a:custGeom>
              <a:avLst/>
              <a:gdLst/>
              <a:ahLst/>
              <a:cxnLst/>
              <a:rect l="l" t="t" r="r" b="b"/>
              <a:pathLst>
                <a:path w="2264" h="1548" extrusionOk="0">
                  <a:moveTo>
                    <a:pt x="1312" y="1"/>
                  </a:moveTo>
                  <a:cubicBezTo>
                    <a:pt x="995" y="403"/>
                    <a:pt x="1" y="931"/>
                    <a:pt x="508" y="1481"/>
                  </a:cubicBezTo>
                  <a:cubicBezTo>
                    <a:pt x="588" y="1527"/>
                    <a:pt x="664" y="1547"/>
                    <a:pt x="739" y="1547"/>
                  </a:cubicBezTo>
                  <a:cubicBezTo>
                    <a:pt x="1142" y="1547"/>
                    <a:pt x="1487" y="962"/>
                    <a:pt x="1862" y="783"/>
                  </a:cubicBezTo>
                  <a:cubicBezTo>
                    <a:pt x="2264" y="233"/>
                    <a:pt x="1672" y="170"/>
                    <a:pt x="131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3"/>
            <p:cNvSpPr/>
            <p:nvPr/>
          </p:nvSpPr>
          <p:spPr>
            <a:xfrm>
              <a:off x="-1048500" y="3593025"/>
              <a:ext cx="32275" cy="32750"/>
            </a:xfrm>
            <a:custGeom>
              <a:avLst/>
              <a:gdLst/>
              <a:ahLst/>
              <a:cxnLst/>
              <a:rect l="l" t="t" r="r" b="b"/>
              <a:pathLst>
                <a:path w="1291" h="1310" extrusionOk="0">
                  <a:moveTo>
                    <a:pt x="931" y="1"/>
                  </a:moveTo>
                  <a:cubicBezTo>
                    <a:pt x="656" y="445"/>
                    <a:pt x="868" y="1164"/>
                    <a:pt x="0" y="1291"/>
                  </a:cubicBezTo>
                  <a:cubicBezTo>
                    <a:pt x="113" y="1303"/>
                    <a:pt x="212" y="1309"/>
                    <a:pt x="297" y="1309"/>
                  </a:cubicBezTo>
                  <a:cubicBezTo>
                    <a:pt x="1237" y="1309"/>
                    <a:pt x="651" y="602"/>
                    <a:pt x="129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3"/>
            <p:cNvSpPr/>
            <p:nvPr/>
          </p:nvSpPr>
          <p:spPr>
            <a:xfrm>
              <a:off x="-1034750" y="3661250"/>
              <a:ext cx="18525" cy="11650"/>
            </a:xfrm>
            <a:custGeom>
              <a:avLst/>
              <a:gdLst/>
              <a:ahLst/>
              <a:cxnLst/>
              <a:rect l="l" t="t" r="r" b="b"/>
              <a:pathLst>
                <a:path w="741" h="466" extrusionOk="0">
                  <a:moveTo>
                    <a:pt x="741" y="0"/>
                  </a:moveTo>
                  <a:cubicBezTo>
                    <a:pt x="423" y="0"/>
                    <a:pt x="148" y="191"/>
                    <a:pt x="0" y="466"/>
                  </a:cubicBezTo>
                  <a:cubicBezTo>
                    <a:pt x="339" y="423"/>
                    <a:pt x="677" y="381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3"/>
            <p:cNvSpPr/>
            <p:nvPr/>
          </p:nvSpPr>
          <p:spPr>
            <a:xfrm>
              <a:off x="-1062775" y="362530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571" y="0"/>
                  </a:moveTo>
                  <a:lnTo>
                    <a:pt x="571" y="0"/>
                  </a:lnTo>
                  <a:cubicBezTo>
                    <a:pt x="254" y="148"/>
                    <a:pt x="43" y="444"/>
                    <a:pt x="0" y="783"/>
                  </a:cubicBezTo>
                  <a:cubicBezTo>
                    <a:pt x="318" y="635"/>
                    <a:pt x="529" y="338"/>
                    <a:pt x="57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3"/>
            <p:cNvSpPr/>
            <p:nvPr/>
          </p:nvSpPr>
          <p:spPr>
            <a:xfrm>
              <a:off x="-822725" y="3762225"/>
              <a:ext cx="85150" cy="50825"/>
            </a:xfrm>
            <a:custGeom>
              <a:avLst/>
              <a:gdLst/>
              <a:ahLst/>
              <a:cxnLst/>
              <a:rect l="l" t="t" r="r" b="b"/>
              <a:pathLst>
                <a:path w="3406" h="2033" extrusionOk="0">
                  <a:moveTo>
                    <a:pt x="1735" y="1"/>
                  </a:moveTo>
                  <a:cubicBezTo>
                    <a:pt x="1671" y="1"/>
                    <a:pt x="1608" y="1"/>
                    <a:pt x="1544" y="22"/>
                  </a:cubicBezTo>
                  <a:cubicBezTo>
                    <a:pt x="1312" y="614"/>
                    <a:pt x="931" y="1143"/>
                    <a:pt x="466" y="1566"/>
                  </a:cubicBezTo>
                  <a:cubicBezTo>
                    <a:pt x="318" y="1693"/>
                    <a:pt x="0" y="1777"/>
                    <a:pt x="191" y="1989"/>
                  </a:cubicBezTo>
                  <a:cubicBezTo>
                    <a:pt x="289" y="2019"/>
                    <a:pt x="384" y="2032"/>
                    <a:pt x="474" y="2032"/>
                  </a:cubicBezTo>
                  <a:cubicBezTo>
                    <a:pt x="1371" y="2032"/>
                    <a:pt x="1894" y="692"/>
                    <a:pt x="2996" y="692"/>
                  </a:cubicBezTo>
                  <a:cubicBezTo>
                    <a:pt x="3040" y="692"/>
                    <a:pt x="3084" y="694"/>
                    <a:pt x="3130" y="699"/>
                  </a:cubicBezTo>
                  <a:cubicBezTo>
                    <a:pt x="3384" y="699"/>
                    <a:pt x="3384" y="360"/>
                    <a:pt x="3405" y="149"/>
                  </a:cubicBezTo>
                  <a:lnTo>
                    <a:pt x="3405" y="149"/>
                  </a:lnTo>
                  <a:cubicBezTo>
                    <a:pt x="3072" y="322"/>
                    <a:pt x="2514" y="632"/>
                    <a:pt x="2133" y="632"/>
                  </a:cubicBezTo>
                  <a:cubicBezTo>
                    <a:pt x="1863" y="632"/>
                    <a:pt x="1682" y="475"/>
                    <a:pt x="173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3"/>
            <p:cNvSpPr/>
            <p:nvPr/>
          </p:nvSpPr>
          <p:spPr>
            <a:xfrm>
              <a:off x="-2451200" y="3912425"/>
              <a:ext cx="70300" cy="49250"/>
            </a:xfrm>
            <a:custGeom>
              <a:avLst/>
              <a:gdLst/>
              <a:ahLst/>
              <a:cxnLst/>
              <a:rect l="l" t="t" r="r" b="b"/>
              <a:pathLst>
                <a:path w="2812" h="1970" extrusionOk="0">
                  <a:moveTo>
                    <a:pt x="668" y="0"/>
                  </a:moveTo>
                  <a:cubicBezTo>
                    <a:pt x="0" y="0"/>
                    <a:pt x="860" y="606"/>
                    <a:pt x="485" y="1247"/>
                  </a:cubicBezTo>
                  <a:cubicBezTo>
                    <a:pt x="633" y="1522"/>
                    <a:pt x="422" y="1881"/>
                    <a:pt x="845" y="1945"/>
                  </a:cubicBezTo>
                  <a:cubicBezTo>
                    <a:pt x="927" y="1960"/>
                    <a:pt x="1009" y="1969"/>
                    <a:pt x="1087" y="1969"/>
                  </a:cubicBezTo>
                  <a:cubicBezTo>
                    <a:pt x="1335" y="1969"/>
                    <a:pt x="1552" y="1879"/>
                    <a:pt x="1649" y="1606"/>
                  </a:cubicBezTo>
                  <a:cubicBezTo>
                    <a:pt x="2008" y="1099"/>
                    <a:pt x="2812" y="845"/>
                    <a:pt x="2072" y="253"/>
                  </a:cubicBezTo>
                  <a:cubicBezTo>
                    <a:pt x="1331" y="76"/>
                    <a:pt x="904" y="0"/>
                    <a:pt x="66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3"/>
            <p:cNvSpPr/>
            <p:nvPr/>
          </p:nvSpPr>
          <p:spPr>
            <a:xfrm>
              <a:off x="-1211350" y="3866225"/>
              <a:ext cx="37025" cy="40175"/>
            </a:xfrm>
            <a:custGeom>
              <a:avLst/>
              <a:gdLst/>
              <a:ahLst/>
              <a:cxnLst/>
              <a:rect l="l" t="t" r="r" b="b"/>
              <a:pathLst>
                <a:path w="1481" h="1607" extrusionOk="0">
                  <a:moveTo>
                    <a:pt x="639" y="1"/>
                  </a:moveTo>
                  <a:cubicBezTo>
                    <a:pt x="52" y="1"/>
                    <a:pt x="322" y="719"/>
                    <a:pt x="0" y="980"/>
                  </a:cubicBezTo>
                  <a:cubicBezTo>
                    <a:pt x="0" y="1170"/>
                    <a:pt x="0" y="1382"/>
                    <a:pt x="0" y="1593"/>
                  </a:cubicBezTo>
                  <a:cubicBezTo>
                    <a:pt x="64" y="1602"/>
                    <a:pt x="126" y="1607"/>
                    <a:pt x="186" y="1607"/>
                  </a:cubicBezTo>
                  <a:cubicBezTo>
                    <a:pt x="684" y="1607"/>
                    <a:pt x="1066" y="1317"/>
                    <a:pt x="1481" y="1128"/>
                  </a:cubicBezTo>
                  <a:cubicBezTo>
                    <a:pt x="614" y="959"/>
                    <a:pt x="381" y="599"/>
                    <a:pt x="741" y="7"/>
                  </a:cubicBezTo>
                  <a:cubicBezTo>
                    <a:pt x="704" y="3"/>
                    <a:pt x="670" y="1"/>
                    <a:pt x="639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3"/>
            <p:cNvSpPr/>
            <p:nvPr/>
          </p:nvSpPr>
          <p:spPr>
            <a:xfrm>
              <a:off x="-1616475" y="3809175"/>
              <a:ext cx="24450" cy="8600"/>
            </a:xfrm>
            <a:custGeom>
              <a:avLst/>
              <a:gdLst/>
              <a:ahLst/>
              <a:cxnLst/>
              <a:rect l="l" t="t" r="r" b="b"/>
              <a:pathLst>
                <a:path w="978" h="344" extrusionOk="0">
                  <a:moveTo>
                    <a:pt x="682" y="0"/>
                  </a:moveTo>
                  <a:cubicBezTo>
                    <a:pt x="426" y="0"/>
                    <a:pt x="0" y="69"/>
                    <a:pt x="238" y="343"/>
                  </a:cubicBezTo>
                  <a:cubicBezTo>
                    <a:pt x="555" y="343"/>
                    <a:pt x="830" y="301"/>
                    <a:pt x="978" y="5"/>
                  </a:cubicBezTo>
                  <a:lnTo>
                    <a:pt x="787" y="5"/>
                  </a:lnTo>
                  <a:cubicBezTo>
                    <a:pt x="759" y="2"/>
                    <a:pt x="723" y="0"/>
                    <a:pt x="68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3"/>
            <p:cNvSpPr/>
            <p:nvPr/>
          </p:nvSpPr>
          <p:spPr>
            <a:xfrm>
              <a:off x="-1698850" y="4050400"/>
              <a:ext cx="28050" cy="32275"/>
            </a:xfrm>
            <a:custGeom>
              <a:avLst/>
              <a:gdLst/>
              <a:ahLst/>
              <a:cxnLst/>
              <a:rect l="l" t="t" r="r" b="b"/>
              <a:pathLst>
                <a:path w="1122" h="1291" extrusionOk="0">
                  <a:moveTo>
                    <a:pt x="1122" y="0"/>
                  </a:moveTo>
                  <a:lnTo>
                    <a:pt x="1122" y="0"/>
                  </a:lnTo>
                  <a:cubicBezTo>
                    <a:pt x="170" y="64"/>
                    <a:pt x="297" y="825"/>
                    <a:pt x="1" y="1290"/>
                  </a:cubicBezTo>
                  <a:cubicBezTo>
                    <a:pt x="614" y="1036"/>
                    <a:pt x="825" y="508"/>
                    <a:pt x="112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3"/>
            <p:cNvSpPr/>
            <p:nvPr/>
          </p:nvSpPr>
          <p:spPr>
            <a:xfrm>
              <a:off x="-1718400" y="4083175"/>
              <a:ext cx="19575" cy="23825"/>
            </a:xfrm>
            <a:custGeom>
              <a:avLst/>
              <a:gdLst/>
              <a:ahLst/>
              <a:cxnLst/>
              <a:rect l="l" t="t" r="r" b="b"/>
              <a:pathLst>
                <a:path w="783" h="953" extrusionOk="0">
                  <a:moveTo>
                    <a:pt x="613" y="0"/>
                  </a:moveTo>
                  <a:cubicBezTo>
                    <a:pt x="254" y="381"/>
                    <a:pt x="0" y="741"/>
                    <a:pt x="783" y="952"/>
                  </a:cubicBezTo>
                  <a:cubicBezTo>
                    <a:pt x="783" y="635"/>
                    <a:pt x="783" y="318"/>
                    <a:pt x="78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3"/>
            <p:cNvSpPr/>
            <p:nvPr/>
          </p:nvSpPr>
          <p:spPr>
            <a:xfrm>
              <a:off x="-1196025" y="4057500"/>
              <a:ext cx="44975" cy="32750"/>
            </a:xfrm>
            <a:custGeom>
              <a:avLst/>
              <a:gdLst/>
              <a:ahLst/>
              <a:cxnLst/>
              <a:rect l="l" t="t" r="r" b="b"/>
              <a:pathLst>
                <a:path w="1799" h="1310" extrusionOk="0">
                  <a:moveTo>
                    <a:pt x="1125" y="0"/>
                  </a:moveTo>
                  <a:cubicBezTo>
                    <a:pt x="1086" y="0"/>
                    <a:pt x="1049" y="15"/>
                    <a:pt x="1016" y="54"/>
                  </a:cubicBezTo>
                  <a:cubicBezTo>
                    <a:pt x="868" y="393"/>
                    <a:pt x="1" y="1070"/>
                    <a:pt x="508" y="1302"/>
                  </a:cubicBezTo>
                  <a:cubicBezTo>
                    <a:pt x="550" y="1307"/>
                    <a:pt x="589" y="1309"/>
                    <a:pt x="627" y="1309"/>
                  </a:cubicBezTo>
                  <a:cubicBezTo>
                    <a:pt x="1094" y="1309"/>
                    <a:pt x="1315" y="964"/>
                    <a:pt x="1608" y="710"/>
                  </a:cubicBezTo>
                  <a:cubicBezTo>
                    <a:pt x="1608" y="499"/>
                    <a:pt x="1798" y="245"/>
                    <a:pt x="1397" y="118"/>
                  </a:cubicBezTo>
                  <a:cubicBezTo>
                    <a:pt x="1309" y="74"/>
                    <a:pt x="1211" y="0"/>
                    <a:pt x="1125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3"/>
            <p:cNvSpPr/>
            <p:nvPr/>
          </p:nvSpPr>
          <p:spPr>
            <a:xfrm>
              <a:off x="-2024025" y="3873275"/>
              <a:ext cx="18525" cy="32275"/>
            </a:xfrm>
            <a:custGeom>
              <a:avLst/>
              <a:gdLst/>
              <a:ahLst/>
              <a:cxnLst/>
              <a:rect l="l" t="t" r="r" b="b"/>
              <a:pathLst>
                <a:path w="741" h="129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0" y="338"/>
                    <a:pt x="85" y="783"/>
                    <a:pt x="1" y="1290"/>
                  </a:cubicBezTo>
                  <a:lnTo>
                    <a:pt x="572" y="1290"/>
                  </a:lnTo>
                  <a:cubicBezTo>
                    <a:pt x="466" y="846"/>
                    <a:pt x="741" y="444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3"/>
            <p:cNvSpPr/>
            <p:nvPr/>
          </p:nvSpPr>
          <p:spPr>
            <a:xfrm>
              <a:off x="-1996000" y="3841550"/>
              <a:ext cx="14300" cy="19575"/>
            </a:xfrm>
            <a:custGeom>
              <a:avLst/>
              <a:gdLst/>
              <a:ahLst/>
              <a:cxnLst/>
              <a:rect l="l" t="t" r="r" b="b"/>
              <a:pathLst>
                <a:path w="572" h="783" extrusionOk="0">
                  <a:moveTo>
                    <a:pt x="170" y="0"/>
                  </a:moveTo>
                  <a:cubicBezTo>
                    <a:pt x="212" y="275"/>
                    <a:pt x="149" y="550"/>
                    <a:pt x="1" y="783"/>
                  </a:cubicBezTo>
                  <a:cubicBezTo>
                    <a:pt x="572" y="613"/>
                    <a:pt x="445" y="317"/>
                    <a:pt x="17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33"/>
            <p:cNvSpPr/>
            <p:nvPr/>
          </p:nvSpPr>
          <p:spPr>
            <a:xfrm>
              <a:off x="-1996000" y="3813000"/>
              <a:ext cx="14300" cy="12175"/>
            </a:xfrm>
            <a:custGeom>
              <a:avLst/>
              <a:gdLst/>
              <a:ahLst/>
              <a:cxnLst/>
              <a:rect l="l" t="t" r="r" b="b"/>
              <a:pathLst>
                <a:path w="572" h="487" extrusionOk="0">
                  <a:moveTo>
                    <a:pt x="1" y="0"/>
                  </a:moveTo>
                  <a:lnTo>
                    <a:pt x="1" y="487"/>
                  </a:lnTo>
                  <a:cubicBezTo>
                    <a:pt x="276" y="317"/>
                    <a:pt x="572" y="169"/>
                    <a:pt x="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33"/>
            <p:cNvSpPr/>
            <p:nvPr/>
          </p:nvSpPr>
          <p:spPr>
            <a:xfrm>
              <a:off x="-2718775" y="4110675"/>
              <a:ext cx="26450" cy="19575"/>
            </a:xfrm>
            <a:custGeom>
              <a:avLst/>
              <a:gdLst/>
              <a:ahLst/>
              <a:cxnLst/>
              <a:rect l="l" t="t" r="r" b="b"/>
              <a:pathLst>
                <a:path w="1058" h="783" extrusionOk="0">
                  <a:moveTo>
                    <a:pt x="1058" y="0"/>
                  </a:moveTo>
                  <a:lnTo>
                    <a:pt x="487" y="148"/>
                  </a:lnTo>
                  <a:cubicBezTo>
                    <a:pt x="0" y="254"/>
                    <a:pt x="127" y="550"/>
                    <a:pt x="296" y="783"/>
                  </a:cubicBezTo>
                  <a:cubicBezTo>
                    <a:pt x="508" y="487"/>
                    <a:pt x="952" y="360"/>
                    <a:pt x="1058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3"/>
            <p:cNvSpPr/>
            <p:nvPr/>
          </p:nvSpPr>
          <p:spPr>
            <a:xfrm>
              <a:off x="-2279400" y="3740550"/>
              <a:ext cx="28050" cy="20800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1121" y="1"/>
                  </a:moveTo>
                  <a:lnTo>
                    <a:pt x="1121" y="1"/>
                  </a:lnTo>
                  <a:cubicBezTo>
                    <a:pt x="572" y="85"/>
                    <a:pt x="318" y="466"/>
                    <a:pt x="1" y="804"/>
                  </a:cubicBezTo>
                  <a:cubicBezTo>
                    <a:pt x="98" y="823"/>
                    <a:pt x="186" y="831"/>
                    <a:pt x="265" y="831"/>
                  </a:cubicBezTo>
                  <a:cubicBezTo>
                    <a:pt x="821" y="831"/>
                    <a:pt x="955" y="408"/>
                    <a:pt x="112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3"/>
            <p:cNvSpPr/>
            <p:nvPr/>
          </p:nvSpPr>
          <p:spPr>
            <a:xfrm>
              <a:off x="-1650200" y="3781800"/>
              <a:ext cx="57650" cy="58225"/>
            </a:xfrm>
            <a:custGeom>
              <a:avLst/>
              <a:gdLst/>
              <a:ahLst/>
              <a:cxnLst/>
              <a:rect l="l" t="t" r="r" b="b"/>
              <a:pathLst>
                <a:path w="2306" h="2329" extrusionOk="0">
                  <a:moveTo>
                    <a:pt x="1587" y="0"/>
                  </a:moveTo>
                  <a:cubicBezTo>
                    <a:pt x="1333" y="254"/>
                    <a:pt x="1227" y="614"/>
                    <a:pt x="846" y="783"/>
                  </a:cubicBezTo>
                  <a:cubicBezTo>
                    <a:pt x="593" y="1037"/>
                    <a:pt x="931" y="1460"/>
                    <a:pt x="466" y="1692"/>
                  </a:cubicBezTo>
                  <a:cubicBezTo>
                    <a:pt x="275" y="1777"/>
                    <a:pt x="0" y="2073"/>
                    <a:pt x="360" y="2263"/>
                  </a:cubicBezTo>
                  <a:cubicBezTo>
                    <a:pt x="440" y="2309"/>
                    <a:pt x="518" y="2328"/>
                    <a:pt x="594" y="2328"/>
                  </a:cubicBezTo>
                  <a:cubicBezTo>
                    <a:pt x="801" y="2328"/>
                    <a:pt x="994" y="2185"/>
                    <a:pt x="1164" y="2031"/>
                  </a:cubicBezTo>
                  <a:cubicBezTo>
                    <a:pt x="1375" y="1650"/>
                    <a:pt x="1269" y="1354"/>
                    <a:pt x="1777" y="1121"/>
                  </a:cubicBezTo>
                  <a:cubicBezTo>
                    <a:pt x="2136" y="677"/>
                    <a:pt x="2306" y="275"/>
                    <a:pt x="1587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3"/>
            <p:cNvSpPr/>
            <p:nvPr/>
          </p:nvSpPr>
          <p:spPr>
            <a:xfrm>
              <a:off x="-1660175" y="3801025"/>
              <a:ext cx="49650" cy="40725"/>
            </a:xfrm>
            <a:custGeom>
              <a:avLst/>
              <a:gdLst/>
              <a:ahLst/>
              <a:cxnLst/>
              <a:rect l="l" t="t" r="r" b="b"/>
              <a:pathLst>
                <a:path w="1986" h="1629" extrusionOk="0">
                  <a:moveTo>
                    <a:pt x="1024" y="1"/>
                  </a:moveTo>
                  <a:cubicBezTo>
                    <a:pt x="1" y="1"/>
                    <a:pt x="1139" y="1040"/>
                    <a:pt x="463" y="1219"/>
                  </a:cubicBezTo>
                  <a:cubicBezTo>
                    <a:pt x="173" y="1432"/>
                    <a:pt x="554" y="1627"/>
                    <a:pt x="831" y="1627"/>
                  </a:cubicBezTo>
                  <a:cubicBezTo>
                    <a:pt x="858" y="1627"/>
                    <a:pt x="883" y="1625"/>
                    <a:pt x="907" y="1621"/>
                  </a:cubicBezTo>
                  <a:cubicBezTo>
                    <a:pt x="955" y="1626"/>
                    <a:pt x="1000" y="1629"/>
                    <a:pt x="1042" y="1629"/>
                  </a:cubicBezTo>
                  <a:cubicBezTo>
                    <a:pt x="1709" y="1629"/>
                    <a:pt x="1707" y="1027"/>
                    <a:pt x="1986" y="669"/>
                  </a:cubicBezTo>
                  <a:lnTo>
                    <a:pt x="1986" y="500"/>
                  </a:lnTo>
                  <a:cubicBezTo>
                    <a:pt x="1436" y="543"/>
                    <a:pt x="1711" y="1050"/>
                    <a:pt x="1415" y="1240"/>
                  </a:cubicBezTo>
                  <a:cubicBezTo>
                    <a:pt x="1285" y="1321"/>
                    <a:pt x="1156" y="1452"/>
                    <a:pt x="1007" y="1452"/>
                  </a:cubicBezTo>
                  <a:cubicBezTo>
                    <a:pt x="962" y="1452"/>
                    <a:pt x="914" y="1439"/>
                    <a:pt x="865" y="1410"/>
                  </a:cubicBezTo>
                  <a:cubicBezTo>
                    <a:pt x="421" y="1114"/>
                    <a:pt x="1563" y="775"/>
                    <a:pt x="1245" y="14"/>
                  </a:cubicBezTo>
                  <a:cubicBezTo>
                    <a:pt x="1162" y="5"/>
                    <a:pt x="1089" y="1"/>
                    <a:pt x="1024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3"/>
            <p:cNvSpPr/>
            <p:nvPr/>
          </p:nvSpPr>
          <p:spPr>
            <a:xfrm>
              <a:off x="-2762675" y="4069950"/>
              <a:ext cx="75125" cy="74000"/>
            </a:xfrm>
            <a:custGeom>
              <a:avLst/>
              <a:gdLst/>
              <a:ahLst/>
              <a:cxnLst/>
              <a:rect l="l" t="t" r="r" b="b"/>
              <a:pathLst>
                <a:path w="3005" h="2960" extrusionOk="0">
                  <a:moveTo>
                    <a:pt x="2243" y="1"/>
                  </a:moveTo>
                  <a:cubicBezTo>
                    <a:pt x="1355" y="149"/>
                    <a:pt x="1355" y="1016"/>
                    <a:pt x="741" y="1375"/>
                  </a:cubicBezTo>
                  <a:cubicBezTo>
                    <a:pt x="1" y="1841"/>
                    <a:pt x="149" y="2348"/>
                    <a:pt x="572" y="2898"/>
                  </a:cubicBezTo>
                  <a:cubicBezTo>
                    <a:pt x="674" y="2941"/>
                    <a:pt x="765" y="2960"/>
                    <a:pt x="848" y="2960"/>
                  </a:cubicBezTo>
                  <a:cubicBezTo>
                    <a:pt x="1309" y="2960"/>
                    <a:pt x="1509" y="2387"/>
                    <a:pt x="1970" y="2387"/>
                  </a:cubicBezTo>
                  <a:cubicBezTo>
                    <a:pt x="1990" y="2387"/>
                    <a:pt x="2010" y="2388"/>
                    <a:pt x="2031" y="2390"/>
                  </a:cubicBezTo>
                  <a:cubicBezTo>
                    <a:pt x="2095" y="2179"/>
                    <a:pt x="1968" y="1925"/>
                    <a:pt x="2243" y="1777"/>
                  </a:cubicBezTo>
                  <a:cubicBezTo>
                    <a:pt x="2602" y="1460"/>
                    <a:pt x="2962" y="1143"/>
                    <a:pt x="3004" y="656"/>
                  </a:cubicBezTo>
                  <a:lnTo>
                    <a:pt x="3004" y="656"/>
                  </a:lnTo>
                  <a:cubicBezTo>
                    <a:pt x="2793" y="677"/>
                    <a:pt x="2518" y="614"/>
                    <a:pt x="2475" y="868"/>
                  </a:cubicBezTo>
                  <a:cubicBezTo>
                    <a:pt x="2370" y="1375"/>
                    <a:pt x="1799" y="1629"/>
                    <a:pt x="1672" y="2116"/>
                  </a:cubicBezTo>
                  <a:cubicBezTo>
                    <a:pt x="1619" y="2290"/>
                    <a:pt x="1466" y="2407"/>
                    <a:pt x="1296" y="2407"/>
                  </a:cubicBezTo>
                  <a:cubicBezTo>
                    <a:pt x="1259" y="2407"/>
                    <a:pt x="1222" y="2402"/>
                    <a:pt x="1185" y="2390"/>
                  </a:cubicBezTo>
                  <a:cubicBezTo>
                    <a:pt x="614" y="2094"/>
                    <a:pt x="1926" y="381"/>
                    <a:pt x="2243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3"/>
            <p:cNvSpPr/>
            <p:nvPr/>
          </p:nvSpPr>
          <p:spPr>
            <a:xfrm>
              <a:off x="-1383200" y="3907100"/>
              <a:ext cx="28025" cy="43550"/>
            </a:xfrm>
            <a:custGeom>
              <a:avLst/>
              <a:gdLst/>
              <a:ahLst/>
              <a:cxnLst/>
              <a:rect l="l" t="t" r="r" b="b"/>
              <a:pathLst>
                <a:path w="1121" h="1742" extrusionOk="0">
                  <a:moveTo>
                    <a:pt x="572" y="1"/>
                  </a:moveTo>
                  <a:lnTo>
                    <a:pt x="572" y="1"/>
                  </a:lnTo>
                  <a:cubicBezTo>
                    <a:pt x="1" y="508"/>
                    <a:pt x="762" y="1312"/>
                    <a:pt x="1" y="1735"/>
                  </a:cubicBezTo>
                  <a:cubicBezTo>
                    <a:pt x="53" y="1739"/>
                    <a:pt x="101" y="1742"/>
                    <a:pt x="145" y="1742"/>
                  </a:cubicBezTo>
                  <a:cubicBezTo>
                    <a:pt x="1120" y="1742"/>
                    <a:pt x="430" y="668"/>
                    <a:pt x="57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3"/>
            <p:cNvSpPr/>
            <p:nvPr/>
          </p:nvSpPr>
          <p:spPr>
            <a:xfrm>
              <a:off x="-2303725" y="3678675"/>
              <a:ext cx="51850" cy="80275"/>
            </a:xfrm>
            <a:custGeom>
              <a:avLst/>
              <a:gdLst/>
              <a:ahLst/>
              <a:cxnLst/>
              <a:rect l="l" t="t" r="r" b="b"/>
              <a:pathLst>
                <a:path w="2074" h="3211" extrusionOk="0">
                  <a:moveTo>
                    <a:pt x="1351" y="0"/>
                  </a:moveTo>
                  <a:cubicBezTo>
                    <a:pt x="747" y="0"/>
                    <a:pt x="985" y="1549"/>
                    <a:pt x="233" y="1841"/>
                  </a:cubicBezTo>
                  <a:cubicBezTo>
                    <a:pt x="1" y="2137"/>
                    <a:pt x="297" y="2497"/>
                    <a:pt x="64" y="2793"/>
                  </a:cubicBezTo>
                  <a:cubicBezTo>
                    <a:pt x="144" y="3105"/>
                    <a:pt x="251" y="3210"/>
                    <a:pt x="373" y="3210"/>
                  </a:cubicBezTo>
                  <a:cubicBezTo>
                    <a:pt x="540" y="3210"/>
                    <a:pt x="736" y="3012"/>
                    <a:pt x="931" y="2877"/>
                  </a:cubicBezTo>
                  <a:cubicBezTo>
                    <a:pt x="1777" y="2306"/>
                    <a:pt x="1354" y="1312"/>
                    <a:pt x="1946" y="636"/>
                  </a:cubicBezTo>
                  <a:cubicBezTo>
                    <a:pt x="2073" y="488"/>
                    <a:pt x="1650" y="65"/>
                    <a:pt x="1375" y="1"/>
                  </a:cubicBezTo>
                  <a:cubicBezTo>
                    <a:pt x="1367" y="1"/>
                    <a:pt x="1359" y="0"/>
                    <a:pt x="135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3"/>
            <p:cNvSpPr/>
            <p:nvPr/>
          </p:nvSpPr>
          <p:spPr>
            <a:xfrm>
              <a:off x="-1471500" y="3938150"/>
              <a:ext cx="71350" cy="53100"/>
            </a:xfrm>
            <a:custGeom>
              <a:avLst/>
              <a:gdLst/>
              <a:ahLst/>
              <a:cxnLst/>
              <a:rect l="l" t="t" r="r" b="b"/>
              <a:pathLst>
                <a:path w="2854" h="2124" extrusionOk="0">
                  <a:moveTo>
                    <a:pt x="2313" y="0"/>
                  </a:moveTo>
                  <a:cubicBezTo>
                    <a:pt x="2282" y="0"/>
                    <a:pt x="2252" y="2"/>
                    <a:pt x="2222" y="6"/>
                  </a:cubicBezTo>
                  <a:cubicBezTo>
                    <a:pt x="2010" y="154"/>
                    <a:pt x="1629" y="28"/>
                    <a:pt x="1481" y="345"/>
                  </a:cubicBezTo>
                  <a:cubicBezTo>
                    <a:pt x="1418" y="852"/>
                    <a:pt x="1016" y="1275"/>
                    <a:pt x="487" y="1360"/>
                  </a:cubicBezTo>
                  <a:cubicBezTo>
                    <a:pt x="234" y="1423"/>
                    <a:pt x="1" y="1614"/>
                    <a:pt x="43" y="1889"/>
                  </a:cubicBezTo>
                  <a:cubicBezTo>
                    <a:pt x="128" y="2078"/>
                    <a:pt x="315" y="2123"/>
                    <a:pt x="529" y="2123"/>
                  </a:cubicBezTo>
                  <a:cubicBezTo>
                    <a:pt x="727" y="2123"/>
                    <a:pt x="950" y="2084"/>
                    <a:pt x="1137" y="2084"/>
                  </a:cubicBezTo>
                  <a:cubicBezTo>
                    <a:pt x="1200" y="2084"/>
                    <a:pt x="1259" y="2088"/>
                    <a:pt x="1312" y="2100"/>
                  </a:cubicBezTo>
                  <a:lnTo>
                    <a:pt x="1672" y="1804"/>
                  </a:lnTo>
                  <a:cubicBezTo>
                    <a:pt x="1756" y="1149"/>
                    <a:pt x="2031" y="620"/>
                    <a:pt x="2835" y="429"/>
                  </a:cubicBezTo>
                  <a:cubicBezTo>
                    <a:pt x="2854" y="164"/>
                    <a:pt x="2583" y="0"/>
                    <a:pt x="231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3"/>
            <p:cNvSpPr/>
            <p:nvPr/>
          </p:nvSpPr>
          <p:spPr>
            <a:xfrm>
              <a:off x="-1433425" y="3921275"/>
              <a:ext cx="58625" cy="61450"/>
            </a:xfrm>
            <a:custGeom>
              <a:avLst/>
              <a:gdLst/>
              <a:ahLst/>
              <a:cxnLst/>
              <a:rect l="l" t="t" r="r" b="b"/>
              <a:pathLst>
                <a:path w="2345" h="2458" extrusionOk="0">
                  <a:moveTo>
                    <a:pt x="1700" y="0"/>
                  </a:moveTo>
                  <a:cubicBezTo>
                    <a:pt x="1581" y="0"/>
                    <a:pt x="1477" y="56"/>
                    <a:pt x="1439" y="195"/>
                  </a:cubicBezTo>
                  <a:cubicBezTo>
                    <a:pt x="1714" y="512"/>
                    <a:pt x="1312" y="745"/>
                    <a:pt x="1270" y="999"/>
                  </a:cubicBezTo>
                  <a:cubicBezTo>
                    <a:pt x="297" y="1147"/>
                    <a:pt x="1" y="1675"/>
                    <a:pt x="149" y="2458"/>
                  </a:cubicBezTo>
                  <a:cubicBezTo>
                    <a:pt x="614" y="1189"/>
                    <a:pt x="1460" y="1570"/>
                    <a:pt x="2137" y="576"/>
                  </a:cubicBezTo>
                  <a:cubicBezTo>
                    <a:pt x="2344" y="309"/>
                    <a:pt x="1980" y="0"/>
                    <a:pt x="1700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3"/>
            <p:cNvSpPr/>
            <p:nvPr/>
          </p:nvSpPr>
          <p:spPr>
            <a:xfrm>
              <a:off x="-1411225" y="3926025"/>
              <a:ext cx="35250" cy="20225"/>
            </a:xfrm>
            <a:custGeom>
              <a:avLst/>
              <a:gdLst/>
              <a:ahLst/>
              <a:cxnLst/>
              <a:rect l="l" t="t" r="r" b="b"/>
              <a:pathLst>
                <a:path w="1410" h="809" extrusionOk="0">
                  <a:moveTo>
                    <a:pt x="661" y="1"/>
                  </a:moveTo>
                  <a:cubicBezTo>
                    <a:pt x="627" y="1"/>
                    <a:pt x="590" y="2"/>
                    <a:pt x="551" y="5"/>
                  </a:cubicBezTo>
                  <a:lnTo>
                    <a:pt x="382" y="5"/>
                  </a:lnTo>
                  <a:lnTo>
                    <a:pt x="1" y="491"/>
                  </a:lnTo>
                  <a:cubicBezTo>
                    <a:pt x="64" y="639"/>
                    <a:pt x="212" y="766"/>
                    <a:pt x="382" y="809"/>
                  </a:cubicBezTo>
                  <a:cubicBezTo>
                    <a:pt x="847" y="647"/>
                    <a:pt x="1409" y="1"/>
                    <a:pt x="661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3"/>
            <p:cNvSpPr/>
            <p:nvPr/>
          </p:nvSpPr>
          <p:spPr>
            <a:xfrm>
              <a:off x="-2803900" y="3810875"/>
              <a:ext cx="39900" cy="45625"/>
            </a:xfrm>
            <a:custGeom>
              <a:avLst/>
              <a:gdLst/>
              <a:ahLst/>
              <a:cxnLst/>
              <a:rect l="l" t="t" r="r" b="b"/>
              <a:pathLst>
                <a:path w="1596" h="1825" extrusionOk="0">
                  <a:moveTo>
                    <a:pt x="741" y="0"/>
                  </a:moveTo>
                  <a:lnTo>
                    <a:pt x="191" y="1037"/>
                  </a:lnTo>
                  <a:cubicBezTo>
                    <a:pt x="64" y="1037"/>
                    <a:pt x="64" y="1143"/>
                    <a:pt x="0" y="1185"/>
                  </a:cubicBezTo>
                  <a:lnTo>
                    <a:pt x="0" y="1671"/>
                  </a:lnTo>
                  <a:cubicBezTo>
                    <a:pt x="157" y="1778"/>
                    <a:pt x="308" y="1824"/>
                    <a:pt x="447" y="1824"/>
                  </a:cubicBezTo>
                  <a:cubicBezTo>
                    <a:pt x="1190" y="1824"/>
                    <a:pt x="1596" y="499"/>
                    <a:pt x="741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33"/>
            <p:cNvSpPr/>
            <p:nvPr/>
          </p:nvSpPr>
          <p:spPr>
            <a:xfrm>
              <a:off x="-2810250" y="3804525"/>
              <a:ext cx="11125" cy="36500"/>
            </a:xfrm>
            <a:custGeom>
              <a:avLst/>
              <a:gdLst/>
              <a:ahLst/>
              <a:cxnLst/>
              <a:rect l="l" t="t" r="r" b="b"/>
              <a:pathLst>
                <a:path w="445" h="1460" extrusionOk="0">
                  <a:moveTo>
                    <a:pt x="445" y="1"/>
                  </a:moveTo>
                  <a:cubicBezTo>
                    <a:pt x="1" y="445"/>
                    <a:pt x="297" y="974"/>
                    <a:pt x="254" y="1460"/>
                  </a:cubicBezTo>
                  <a:lnTo>
                    <a:pt x="445" y="1291"/>
                  </a:lnTo>
                  <a:cubicBezTo>
                    <a:pt x="445" y="868"/>
                    <a:pt x="445" y="424"/>
                    <a:pt x="445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33"/>
            <p:cNvSpPr/>
            <p:nvPr/>
          </p:nvSpPr>
          <p:spPr>
            <a:xfrm>
              <a:off x="-1216100" y="4099100"/>
              <a:ext cx="34200" cy="16875"/>
            </a:xfrm>
            <a:custGeom>
              <a:avLst/>
              <a:gdLst/>
              <a:ahLst/>
              <a:cxnLst/>
              <a:rect l="l" t="t" r="r" b="b"/>
              <a:pathLst>
                <a:path w="1368" h="675" extrusionOk="0">
                  <a:moveTo>
                    <a:pt x="772" y="0"/>
                  </a:moveTo>
                  <a:cubicBezTo>
                    <a:pt x="660" y="0"/>
                    <a:pt x="532" y="37"/>
                    <a:pt x="402" y="125"/>
                  </a:cubicBezTo>
                  <a:cubicBezTo>
                    <a:pt x="0" y="379"/>
                    <a:pt x="465" y="484"/>
                    <a:pt x="550" y="653"/>
                  </a:cubicBezTo>
                  <a:lnTo>
                    <a:pt x="740" y="675"/>
                  </a:lnTo>
                  <a:cubicBezTo>
                    <a:pt x="1368" y="460"/>
                    <a:pt x="1170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3"/>
            <p:cNvSpPr/>
            <p:nvPr/>
          </p:nvSpPr>
          <p:spPr>
            <a:xfrm>
              <a:off x="-1434475" y="3938375"/>
              <a:ext cx="18525" cy="7875"/>
            </a:xfrm>
            <a:custGeom>
              <a:avLst/>
              <a:gdLst/>
              <a:ahLst/>
              <a:cxnLst/>
              <a:rect l="l" t="t" r="r" b="b"/>
              <a:pathLst>
                <a:path w="741" h="315" extrusionOk="0">
                  <a:moveTo>
                    <a:pt x="402" y="1"/>
                  </a:moveTo>
                  <a:cubicBezTo>
                    <a:pt x="212" y="1"/>
                    <a:pt x="40" y="50"/>
                    <a:pt x="0" y="315"/>
                  </a:cubicBezTo>
                  <a:lnTo>
                    <a:pt x="741" y="19"/>
                  </a:lnTo>
                  <a:cubicBezTo>
                    <a:pt x="637" y="19"/>
                    <a:pt x="517" y="1"/>
                    <a:pt x="402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3"/>
            <p:cNvSpPr/>
            <p:nvPr/>
          </p:nvSpPr>
          <p:spPr>
            <a:xfrm>
              <a:off x="-2306375" y="3724700"/>
              <a:ext cx="12200" cy="23800"/>
            </a:xfrm>
            <a:custGeom>
              <a:avLst/>
              <a:gdLst/>
              <a:ahLst/>
              <a:cxnLst/>
              <a:rect l="l" t="t" r="r" b="b"/>
              <a:pathLst>
                <a:path w="488" h="952" extrusionOk="0">
                  <a:moveTo>
                    <a:pt x="339" y="0"/>
                  </a:moveTo>
                  <a:cubicBezTo>
                    <a:pt x="1" y="275"/>
                    <a:pt x="212" y="635"/>
                    <a:pt x="170" y="952"/>
                  </a:cubicBezTo>
                  <a:cubicBezTo>
                    <a:pt x="487" y="677"/>
                    <a:pt x="276" y="317"/>
                    <a:pt x="33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4" name="Google Shape;6064;p33"/>
          <p:cNvGrpSpPr/>
          <p:nvPr/>
        </p:nvGrpSpPr>
        <p:grpSpPr>
          <a:xfrm>
            <a:off x="8137800" y="4488250"/>
            <a:ext cx="1637000" cy="521475"/>
            <a:chOff x="-4380075" y="3780200"/>
            <a:chExt cx="1637000" cy="521475"/>
          </a:xfrm>
        </p:grpSpPr>
        <p:sp>
          <p:nvSpPr>
            <p:cNvPr id="6065" name="Google Shape;6065;p33"/>
            <p:cNvSpPr/>
            <p:nvPr/>
          </p:nvSpPr>
          <p:spPr>
            <a:xfrm>
              <a:off x="-4365800" y="4000700"/>
              <a:ext cx="92575" cy="119000"/>
            </a:xfrm>
            <a:custGeom>
              <a:avLst/>
              <a:gdLst/>
              <a:ahLst/>
              <a:cxnLst/>
              <a:rect l="l" t="t" r="r" b="b"/>
              <a:pathLst>
                <a:path w="3703" h="4760" extrusionOk="0">
                  <a:moveTo>
                    <a:pt x="1947" y="0"/>
                  </a:moveTo>
                  <a:cubicBezTo>
                    <a:pt x="1850" y="76"/>
                    <a:pt x="1738" y="93"/>
                    <a:pt x="1622" y="93"/>
                  </a:cubicBezTo>
                  <a:cubicBezTo>
                    <a:pt x="1523" y="93"/>
                    <a:pt x="1421" y="81"/>
                    <a:pt x="1324" y="81"/>
                  </a:cubicBezTo>
                  <a:cubicBezTo>
                    <a:pt x="1184" y="81"/>
                    <a:pt x="1053" y="107"/>
                    <a:pt x="953" y="233"/>
                  </a:cubicBezTo>
                  <a:cubicBezTo>
                    <a:pt x="1185" y="867"/>
                    <a:pt x="1016" y="1481"/>
                    <a:pt x="805" y="2094"/>
                  </a:cubicBezTo>
                  <a:cubicBezTo>
                    <a:pt x="403" y="2411"/>
                    <a:pt x="1" y="2728"/>
                    <a:pt x="403" y="3278"/>
                  </a:cubicBezTo>
                  <a:cubicBezTo>
                    <a:pt x="614" y="3532"/>
                    <a:pt x="276" y="3765"/>
                    <a:pt x="255" y="4018"/>
                  </a:cubicBezTo>
                  <a:cubicBezTo>
                    <a:pt x="227" y="4566"/>
                    <a:pt x="637" y="4759"/>
                    <a:pt x="1089" y="4759"/>
                  </a:cubicBezTo>
                  <a:cubicBezTo>
                    <a:pt x="1318" y="4759"/>
                    <a:pt x="1557" y="4710"/>
                    <a:pt x="1756" y="4632"/>
                  </a:cubicBezTo>
                  <a:cubicBezTo>
                    <a:pt x="2095" y="4293"/>
                    <a:pt x="1947" y="3786"/>
                    <a:pt x="2243" y="3447"/>
                  </a:cubicBezTo>
                  <a:cubicBezTo>
                    <a:pt x="2306" y="3342"/>
                    <a:pt x="2391" y="3236"/>
                    <a:pt x="2391" y="3151"/>
                  </a:cubicBezTo>
                  <a:cubicBezTo>
                    <a:pt x="2285" y="2559"/>
                    <a:pt x="2941" y="2052"/>
                    <a:pt x="2475" y="1396"/>
                  </a:cubicBezTo>
                  <a:cubicBezTo>
                    <a:pt x="2391" y="677"/>
                    <a:pt x="3702" y="85"/>
                    <a:pt x="19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3"/>
            <p:cNvSpPr/>
            <p:nvPr/>
          </p:nvSpPr>
          <p:spPr>
            <a:xfrm>
              <a:off x="-3783125" y="3934375"/>
              <a:ext cx="107900" cy="114625"/>
            </a:xfrm>
            <a:custGeom>
              <a:avLst/>
              <a:gdLst/>
              <a:ahLst/>
              <a:cxnLst/>
              <a:rect l="l" t="t" r="r" b="b"/>
              <a:pathLst>
                <a:path w="4316" h="4585" extrusionOk="0">
                  <a:moveTo>
                    <a:pt x="2319" y="0"/>
                  </a:moveTo>
                  <a:cubicBezTo>
                    <a:pt x="1715" y="0"/>
                    <a:pt x="938" y="245"/>
                    <a:pt x="1862" y="602"/>
                  </a:cubicBezTo>
                  <a:cubicBezTo>
                    <a:pt x="2475" y="813"/>
                    <a:pt x="2475" y="1109"/>
                    <a:pt x="2094" y="1511"/>
                  </a:cubicBezTo>
                  <a:cubicBezTo>
                    <a:pt x="1396" y="2780"/>
                    <a:pt x="2158" y="2928"/>
                    <a:pt x="487" y="3668"/>
                  </a:cubicBezTo>
                  <a:cubicBezTo>
                    <a:pt x="1" y="3922"/>
                    <a:pt x="1" y="4176"/>
                    <a:pt x="529" y="4387"/>
                  </a:cubicBezTo>
                  <a:cubicBezTo>
                    <a:pt x="780" y="4516"/>
                    <a:pt x="1005" y="4584"/>
                    <a:pt x="1210" y="4584"/>
                  </a:cubicBezTo>
                  <a:cubicBezTo>
                    <a:pt x="1541" y="4584"/>
                    <a:pt x="1817" y="4407"/>
                    <a:pt x="2052" y="4028"/>
                  </a:cubicBezTo>
                  <a:cubicBezTo>
                    <a:pt x="2771" y="2865"/>
                    <a:pt x="4315" y="1257"/>
                    <a:pt x="2771" y="73"/>
                  </a:cubicBezTo>
                  <a:cubicBezTo>
                    <a:pt x="2672" y="23"/>
                    <a:pt x="2504" y="0"/>
                    <a:pt x="231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3"/>
            <p:cNvSpPr/>
            <p:nvPr/>
          </p:nvSpPr>
          <p:spPr>
            <a:xfrm>
              <a:off x="-3509775" y="3839900"/>
              <a:ext cx="120575" cy="104250"/>
            </a:xfrm>
            <a:custGeom>
              <a:avLst/>
              <a:gdLst/>
              <a:ahLst/>
              <a:cxnLst/>
              <a:rect l="l" t="t" r="r" b="b"/>
              <a:pathLst>
                <a:path w="4823" h="4170" extrusionOk="0">
                  <a:moveTo>
                    <a:pt x="2890" y="1"/>
                  </a:moveTo>
                  <a:cubicBezTo>
                    <a:pt x="1554" y="1"/>
                    <a:pt x="1306" y="1448"/>
                    <a:pt x="635" y="2435"/>
                  </a:cubicBezTo>
                  <a:cubicBezTo>
                    <a:pt x="1" y="3196"/>
                    <a:pt x="953" y="3958"/>
                    <a:pt x="1672" y="4169"/>
                  </a:cubicBezTo>
                  <a:cubicBezTo>
                    <a:pt x="2200" y="3915"/>
                    <a:pt x="3575" y="3640"/>
                    <a:pt x="3406" y="2921"/>
                  </a:cubicBezTo>
                  <a:cubicBezTo>
                    <a:pt x="3348" y="2889"/>
                    <a:pt x="3282" y="2875"/>
                    <a:pt x="3209" y="2875"/>
                  </a:cubicBezTo>
                  <a:cubicBezTo>
                    <a:pt x="2806" y="2875"/>
                    <a:pt x="2207" y="3295"/>
                    <a:pt x="1828" y="3295"/>
                  </a:cubicBezTo>
                  <a:cubicBezTo>
                    <a:pt x="1648" y="3295"/>
                    <a:pt x="1518" y="3200"/>
                    <a:pt x="1481" y="2921"/>
                  </a:cubicBezTo>
                  <a:cubicBezTo>
                    <a:pt x="1650" y="2245"/>
                    <a:pt x="1481" y="1441"/>
                    <a:pt x="2285" y="954"/>
                  </a:cubicBezTo>
                  <a:cubicBezTo>
                    <a:pt x="2446" y="849"/>
                    <a:pt x="2586" y="806"/>
                    <a:pt x="2712" y="806"/>
                  </a:cubicBezTo>
                  <a:cubicBezTo>
                    <a:pt x="3167" y="806"/>
                    <a:pt x="3445" y="1360"/>
                    <a:pt x="3892" y="1525"/>
                  </a:cubicBezTo>
                  <a:cubicBezTo>
                    <a:pt x="4823" y="1250"/>
                    <a:pt x="3850" y="130"/>
                    <a:pt x="3194" y="24"/>
                  </a:cubicBezTo>
                  <a:cubicBezTo>
                    <a:pt x="3087" y="8"/>
                    <a:pt x="2986" y="1"/>
                    <a:pt x="289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3"/>
            <p:cNvSpPr/>
            <p:nvPr/>
          </p:nvSpPr>
          <p:spPr>
            <a:xfrm>
              <a:off x="-3648600" y="4077075"/>
              <a:ext cx="133575" cy="103575"/>
            </a:xfrm>
            <a:custGeom>
              <a:avLst/>
              <a:gdLst/>
              <a:ahLst/>
              <a:cxnLst/>
              <a:rect l="l" t="t" r="r" b="b"/>
              <a:pathLst>
                <a:path w="5343" h="4143" extrusionOk="0">
                  <a:moveTo>
                    <a:pt x="4566" y="1"/>
                  </a:moveTo>
                  <a:cubicBezTo>
                    <a:pt x="4442" y="1"/>
                    <a:pt x="4323" y="80"/>
                    <a:pt x="4306" y="202"/>
                  </a:cubicBezTo>
                  <a:cubicBezTo>
                    <a:pt x="3714" y="1492"/>
                    <a:pt x="2403" y="3248"/>
                    <a:pt x="838" y="3374"/>
                  </a:cubicBezTo>
                  <a:cubicBezTo>
                    <a:pt x="784" y="3368"/>
                    <a:pt x="735" y="3365"/>
                    <a:pt x="691" y="3365"/>
                  </a:cubicBezTo>
                  <a:cubicBezTo>
                    <a:pt x="1" y="3365"/>
                    <a:pt x="482" y="4143"/>
                    <a:pt x="1017" y="4143"/>
                  </a:cubicBezTo>
                  <a:cubicBezTo>
                    <a:pt x="1091" y="4143"/>
                    <a:pt x="1166" y="4128"/>
                    <a:pt x="1239" y="4094"/>
                  </a:cubicBezTo>
                  <a:cubicBezTo>
                    <a:pt x="2995" y="3903"/>
                    <a:pt x="5342" y="1894"/>
                    <a:pt x="4644" y="12"/>
                  </a:cubicBezTo>
                  <a:cubicBezTo>
                    <a:pt x="4619" y="4"/>
                    <a:pt x="4592" y="1"/>
                    <a:pt x="456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3"/>
            <p:cNvSpPr/>
            <p:nvPr/>
          </p:nvSpPr>
          <p:spPr>
            <a:xfrm>
              <a:off x="-3325250" y="3973575"/>
              <a:ext cx="66125" cy="86300"/>
            </a:xfrm>
            <a:custGeom>
              <a:avLst/>
              <a:gdLst/>
              <a:ahLst/>
              <a:cxnLst/>
              <a:rect l="l" t="t" r="r" b="b"/>
              <a:pathLst>
                <a:path w="2645" h="3452" extrusionOk="0">
                  <a:moveTo>
                    <a:pt x="1914" y="1"/>
                  </a:moveTo>
                  <a:cubicBezTo>
                    <a:pt x="1883" y="1"/>
                    <a:pt x="1851" y="3"/>
                    <a:pt x="1820" y="6"/>
                  </a:cubicBezTo>
                  <a:cubicBezTo>
                    <a:pt x="1703" y="58"/>
                    <a:pt x="1578" y="68"/>
                    <a:pt x="1452" y="68"/>
                  </a:cubicBezTo>
                  <a:cubicBezTo>
                    <a:pt x="1361" y="68"/>
                    <a:pt x="1269" y="63"/>
                    <a:pt x="1179" y="63"/>
                  </a:cubicBezTo>
                  <a:cubicBezTo>
                    <a:pt x="1033" y="63"/>
                    <a:pt x="891" y="77"/>
                    <a:pt x="762" y="154"/>
                  </a:cubicBezTo>
                  <a:cubicBezTo>
                    <a:pt x="657" y="324"/>
                    <a:pt x="995" y="535"/>
                    <a:pt x="868" y="662"/>
                  </a:cubicBezTo>
                  <a:cubicBezTo>
                    <a:pt x="191" y="1170"/>
                    <a:pt x="339" y="1889"/>
                    <a:pt x="149" y="2523"/>
                  </a:cubicBezTo>
                  <a:cubicBezTo>
                    <a:pt x="1" y="2967"/>
                    <a:pt x="276" y="3327"/>
                    <a:pt x="805" y="3433"/>
                  </a:cubicBezTo>
                  <a:cubicBezTo>
                    <a:pt x="869" y="3445"/>
                    <a:pt x="927" y="3451"/>
                    <a:pt x="980" y="3451"/>
                  </a:cubicBezTo>
                  <a:cubicBezTo>
                    <a:pt x="1368" y="3451"/>
                    <a:pt x="1492" y="3135"/>
                    <a:pt x="1566" y="2819"/>
                  </a:cubicBezTo>
                  <a:cubicBezTo>
                    <a:pt x="1778" y="1973"/>
                    <a:pt x="2454" y="1297"/>
                    <a:pt x="2645" y="472"/>
                  </a:cubicBezTo>
                  <a:cubicBezTo>
                    <a:pt x="2510" y="184"/>
                    <a:pt x="2219" y="1"/>
                    <a:pt x="19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3"/>
            <p:cNvSpPr/>
            <p:nvPr/>
          </p:nvSpPr>
          <p:spPr>
            <a:xfrm>
              <a:off x="-3061350" y="3976625"/>
              <a:ext cx="100975" cy="93550"/>
            </a:xfrm>
            <a:custGeom>
              <a:avLst/>
              <a:gdLst/>
              <a:ahLst/>
              <a:cxnLst/>
              <a:rect l="l" t="t" r="r" b="b"/>
              <a:pathLst>
                <a:path w="4039" h="3742" extrusionOk="0">
                  <a:moveTo>
                    <a:pt x="2548" y="0"/>
                  </a:moveTo>
                  <a:cubicBezTo>
                    <a:pt x="1914" y="0"/>
                    <a:pt x="1" y="2513"/>
                    <a:pt x="802" y="2930"/>
                  </a:cubicBezTo>
                  <a:cubicBezTo>
                    <a:pt x="1529" y="3484"/>
                    <a:pt x="1916" y="3742"/>
                    <a:pt x="2296" y="3742"/>
                  </a:cubicBezTo>
                  <a:cubicBezTo>
                    <a:pt x="2613" y="3742"/>
                    <a:pt x="2925" y="3562"/>
                    <a:pt x="3425" y="3226"/>
                  </a:cubicBezTo>
                  <a:cubicBezTo>
                    <a:pt x="3425" y="2761"/>
                    <a:pt x="4038" y="2422"/>
                    <a:pt x="3742" y="1915"/>
                  </a:cubicBezTo>
                  <a:cubicBezTo>
                    <a:pt x="3648" y="1886"/>
                    <a:pt x="3552" y="1873"/>
                    <a:pt x="3456" y="1873"/>
                  </a:cubicBezTo>
                  <a:cubicBezTo>
                    <a:pt x="3057" y="1873"/>
                    <a:pt x="2669" y="2110"/>
                    <a:pt x="2515" y="2486"/>
                  </a:cubicBezTo>
                  <a:cubicBezTo>
                    <a:pt x="2428" y="2670"/>
                    <a:pt x="2234" y="2766"/>
                    <a:pt x="2055" y="2766"/>
                  </a:cubicBezTo>
                  <a:cubicBezTo>
                    <a:pt x="1845" y="2766"/>
                    <a:pt x="1656" y="2633"/>
                    <a:pt x="1691" y="2359"/>
                  </a:cubicBezTo>
                  <a:cubicBezTo>
                    <a:pt x="1310" y="1196"/>
                    <a:pt x="2346" y="1534"/>
                    <a:pt x="2706" y="625"/>
                  </a:cubicBezTo>
                  <a:cubicBezTo>
                    <a:pt x="2795" y="179"/>
                    <a:pt x="2717" y="0"/>
                    <a:pt x="254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3"/>
            <p:cNvSpPr/>
            <p:nvPr/>
          </p:nvSpPr>
          <p:spPr>
            <a:xfrm>
              <a:off x="-3336600" y="3982425"/>
              <a:ext cx="85950" cy="95000"/>
            </a:xfrm>
            <a:custGeom>
              <a:avLst/>
              <a:gdLst/>
              <a:ahLst/>
              <a:cxnLst/>
              <a:rect l="l" t="t" r="r" b="b"/>
              <a:pathLst>
                <a:path w="3438" h="3800" extrusionOk="0">
                  <a:moveTo>
                    <a:pt x="1470" y="1"/>
                  </a:moveTo>
                  <a:cubicBezTo>
                    <a:pt x="1415" y="1"/>
                    <a:pt x="1352" y="4"/>
                    <a:pt x="1280" y="12"/>
                  </a:cubicBezTo>
                  <a:cubicBezTo>
                    <a:pt x="117" y="752"/>
                    <a:pt x="582" y="1958"/>
                    <a:pt x="53" y="3015"/>
                  </a:cubicBezTo>
                  <a:cubicBezTo>
                    <a:pt x="1" y="3610"/>
                    <a:pt x="744" y="3799"/>
                    <a:pt x="1313" y="3799"/>
                  </a:cubicBezTo>
                  <a:cubicBezTo>
                    <a:pt x="1433" y="3799"/>
                    <a:pt x="1544" y="3791"/>
                    <a:pt x="1639" y="3777"/>
                  </a:cubicBezTo>
                  <a:cubicBezTo>
                    <a:pt x="2528" y="3036"/>
                    <a:pt x="2528" y="1894"/>
                    <a:pt x="3226" y="1048"/>
                  </a:cubicBezTo>
                  <a:cubicBezTo>
                    <a:pt x="3437" y="773"/>
                    <a:pt x="3268" y="414"/>
                    <a:pt x="3120" y="118"/>
                  </a:cubicBezTo>
                  <a:cubicBezTo>
                    <a:pt x="3069" y="114"/>
                    <a:pt x="3024" y="113"/>
                    <a:pt x="2984" y="113"/>
                  </a:cubicBezTo>
                  <a:cubicBezTo>
                    <a:pt x="2293" y="113"/>
                    <a:pt x="2968" y="606"/>
                    <a:pt x="2549" y="1006"/>
                  </a:cubicBezTo>
                  <a:cubicBezTo>
                    <a:pt x="1830" y="1450"/>
                    <a:pt x="2062" y="2888"/>
                    <a:pt x="1407" y="2952"/>
                  </a:cubicBezTo>
                  <a:cubicBezTo>
                    <a:pt x="1068" y="2931"/>
                    <a:pt x="688" y="2634"/>
                    <a:pt x="793" y="2444"/>
                  </a:cubicBezTo>
                  <a:cubicBezTo>
                    <a:pt x="1195" y="1831"/>
                    <a:pt x="624" y="985"/>
                    <a:pt x="1512" y="520"/>
                  </a:cubicBezTo>
                  <a:cubicBezTo>
                    <a:pt x="1782" y="365"/>
                    <a:pt x="2034" y="1"/>
                    <a:pt x="147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3"/>
            <p:cNvSpPr/>
            <p:nvPr/>
          </p:nvSpPr>
          <p:spPr>
            <a:xfrm>
              <a:off x="-3037600" y="3967375"/>
              <a:ext cx="96250" cy="85600"/>
            </a:xfrm>
            <a:custGeom>
              <a:avLst/>
              <a:gdLst/>
              <a:ahLst/>
              <a:cxnLst/>
              <a:rect l="l" t="t" r="r" b="b"/>
              <a:pathLst>
                <a:path w="3850" h="3424" extrusionOk="0">
                  <a:moveTo>
                    <a:pt x="3194" y="1"/>
                  </a:moveTo>
                  <a:lnTo>
                    <a:pt x="3194" y="1"/>
                  </a:lnTo>
                  <a:cubicBezTo>
                    <a:pt x="2158" y="22"/>
                    <a:pt x="2855" y="1925"/>
                    <a:pt x="1925" y="1989"/>
                  </a:cubicBezTo>
                  <a:cubicBezTo>
                    <a:pt x="1502" y="1777"/>
                    <a:pt x="1988" y="1206"/>
                    <a:pt x="1735" y="889"/>
                  </a:cubicBezTo>
                  <a:lnTo>
                    <a:pt x="1735" y="889"/>
                  </a:lnTo>
                  <a:cubicBezTo>
                    <a:pt x="1312" y="1143"/>
                    <a:pt x="1037" y="1523"/>
                    <a:pt x="508" y="1777"/>
                  </a:cubicBezTo>
                  <a:cubicBezTo>
                    <a:pt x="0" y="2031"/>
                    <a:pt x="592" y="2475"/>
                    <a:pt x="529" y="2750"/>
                  </a:cubicBezTo>
                  <a:cubicBezTo>
                    <a:pt x="466" y="3046"/>
                    <a:pt x="381" y="3342"/>
                    <a:pt x="783" y="3406"/>
                  </a:cubicBezTo>
                  <a:cubicBezTo>
                    <a:pt x="895" y="3418"/>
                    <a:pt x="994" y="3423"/>
                    <a:pt x="1081" y="3423"/>
                  </a:cubicBezTo>
                  <a:cubicBezTo>
                    <a:pt x="2238" y="3423"/>
                    <a:pt x="1320" y="2445"/>
                    <a:pt x="2834" y="2327"/>
                  </a:cubicBezTo>
                  <a:lnTo>
                    <a:pt x="2940" y="2242"/>
                  </a:lnTo>
                  <a:cubicBezTo>
                    <a:pt x="3088" y="1714"/>
                    <a:pt x="3849" y="254"/>
                    <a:pt x="319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3"/>
            <p:cNvSpPr/>
            <p:nvPr/>
          </p:nvSpPr>
          <p:spPr>
            <a:xfrm>
              <a:off x="-3977175" y="4201325"/>
              <a:ext cx="86750" cy="100225"/>
            </a:xfrm>
            <a:custGeom>
              <a:avLst/>
              <a:gdLst/>
              <a:ahLst/>
              <a:cxnLst/>
              <a:rect l="l" t="t" r="r" b="b"/>
              <a:pathLst>
                <a:path w="3470" h="4009" extrusionOk="0">
                  <a:moveTo>
                    <a:pt x="2998" y="1"/>
                  </a:moveTo>
                  <a:cubicBezTo>
                    <a:pt x="2651" y="1"/>
                    <a:pt x="2389" y="695"/>
                    <a:pt x="2264" y="963"/>
                  </a:cubicBezTo>
                  <a:cubicBezTo>
                    <a:pt x="1841" y="1704"/>
                    <a:pt x="1714" y="2634"/>
                    <a:pt x="635" y="2994"/>
                  </a:cubicBezTo>
                  <a:cubicBezTo>
                    <a:pt x="424" y="3269"/>
                    <a:pt x="1" y="3713"/>
                    <a:pt x="318" y="4009"/>
                  </a:cubicBezTo>
                  <a:cubicBezTo>
                    <a:pt x="2369" y="3375"/>
                    <a:pt x="3469" y="1894"/>
                    <a:pt x="3194" y="75"/>
                  </a:cubicBezTo>
                  <a:cubicBezTo>
                    <a:pt x="3126" y="24"/>
                    <a:pt x="3061" y="1"/>
                    <a:pt x="299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3"/>
            <p:cNvSpPr/>
            <p:nvPr/>
          </p:nvSpPr>
          <p:spPr>
            <a:xfrm>
              <a:off x="-3308325" y="3985875"/>
              <a:ext cx="71400" cy="92625"/>
            </a:xfrm>
            <a:custGeom>
              <a:avLst/>
              <a:gdLst/>
              <a:ahLst/>
              <a:cxnLst/>
              <a:rect l="l" t="t" r="r" b="b"/>
              <a:pathLst>
                <a:path w="2856" h="3705" extrusionOk="0">
                  <a:moveTo>
                    <a:pt x="1968" y="1"/>
                  </a:moveTo>
                  <a:cubicBezTo>
                    <a:pt x="1968" y="678"/>
                    <a:pt x="1862" y="1312"/>
                    <a:pt x="1185" y="1756"/>
                  </a:cubicBezTo>
                  <a:cubicBezTo>
                    <a:pt x="1101" y="1820"/>
                    <a:pt x="1058" y="1925"/>
                    <a:pt x="1079" y="2052"/>
                  </a:cubicBezTo>
                  <a:cubicBezTo>
                    <a:pt x="1566" y="2983"/>
                    <a:pt x="1" y="3046"/>
                    <a:pt x="487" y="3660"/>
                  </a:cubicBezTo>
                  <a:cubicBezTo>
                    <a:pt x="595" y="3691"/>
                    <a:pt x="692" y="3704"/>
                    <a:pt x="779" y="3704"/>
                  </a:cubicBezTo>
                  <a:cubicBezTo>
                    <a:pt x="1291" y="3704"/>
                    <a:pt x="1485" y="3233"/>
                    <a:pt x="1756" y="2962"/>
                  </a:cubicBezTo>
                  <a:cubicBezTo>
                    <a:pt x="2814" y="1862"/>
                    <a:pt x="2856" y="889"/>
                    <a:pt x="1968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3"/>
            <p:cNvSpPr/>
            <p:nvPr/>
          </p:nvSpPr>
          <p:spPr>
            <a:xfrm>
              <a:off x="-2825050" y="3780200"/>
              <a:ext cx="81975" cy="104200"/>
            </a:xfrm>
            <a:custGeom>
              <a:avLst/>
              <a:gdLst/>
              <a:ahLst/>
              <a:cxnLst/>
              <a:rect l="l" t="t" r="r" b="b"/>
              <a:pathLst>
                <a:path w="3279" h="4168" extrusionOk="0">
                  <a:moveTo>
                    <a:pt x="2503" y="42"/>
                  </a:moveTo>
                  <a:cubicBezTo>
                    <a:pt x="1130" y="42"/>
                    <a:pt x="2220" y="1577"/>
                    <a:pt x="2115" y="2370"/>
                  </a:cubicBezTo>
                  <a:cubicBezTo>
                    <a:pt x="2221" y="3046"/>
                    <a:pt x="1481" y="2983"/>
                    <a:pt x="1142" y="3237"/>
                  </a:cubicBezTo>
                  <a:cubicBezTo>
                    <a:pt x="1135" y="3242"/>
                    <a:pt x="1128" y="3245"/>
                    <a:pt x="1120" y="3245"/>
                  </a:cubicBezTo>
                  <a:cubicBezTo>
                    <a:pt x="1038" y="3245"/>
                    <a:pt x="919" y="2982"/>
                    <a:pt x="719" y="2982"/>
                  </a:cubicBezTo>
                  <a:cubicBezTo>
                    <a:pt x="712" y="2982"/>
                    <a:pt x="705" y="2982"/>
                    <a:pt x="698" y="2983"/>
                  </a:cubicBezTo>
                  <a:cubicBezTo>
                    <a:pt x="0" y="3194"/>
                    <a:pt x="529" y="3554"/>
                    <a:pt x="529" y="3850"/>
                  </a:cubicBezTo>
                  <a:cubicBezTo>
                    <a:pt x="719" y="4167"/>
                    <a:pt x="1164" y="3956"/>
                    <a:pt x="1417" y="4167"/>
                  </a:cubicBezTo>
                  <a:cubicBezTo>
                    <a:pt x="3215" y="3300"/>
                    <a:pt x="3194" y="1799"/>
                    <a:pt x="3279" y="318"/>
                  </a:cubicBezTo>
                  <a:cubicBezTo>
                    <a:pt x="3173" y="1"/>
                    <a:pt x="2834" y="85"/>
                    <a:pt x="2559" y="43"/>
                  </a:cubicBezTo>
                  <a:cubicBezTo>
                    <a:pt x="2540" y="43"/>
                    <a:pt x="2521" y="42"/>
                    <a:pt x="2503" y="42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3"/>
            <p:cNvSpPr/>
            <p:nvPr/>
          </p:nvSpPr>
          <p:spPr>
            <a:xfrm>
              <a:off x="-4075525" y="4015075"/>
              <a:ext cx="79525" cy="109500"/>
            </a:xfrm>
            <a:custGeom>
              <a:avLst/>
              <a:gdLst/>
              <a:ahLst/>
              <a:cxnLst/>
              <a:rect l="l" t="t" r="r" b="b"/>
              <a:pathLst>
                <a:path w="3181" h="4380" extrusionOk="0">
                  <a:moveTo>
                    <a:pt x="932" y="1"/>
                  </a:moveTo>
                  <a:cubicBezTo>
                    <a:pt x="832" y="1"/>
                    <a:pt x="730" y="52"/>
                    <a:pt x="678" y="144"/>
                  </a:cubicBezTo>
                  <a:cubicBezTo>
                    <a:pt x="847" y="631"/>
                    <a:pt x="1" y="990"/>
                    <a:pt x="762" y="1392"/>
                  </a:cubicBezTo>
                  <a:cubicBezTo>
                    <a:pt x="1101" y="1392"/>
                    <a:pt x="1143" y="990"/>
                    <a:pt x="1566" y="969"/>
                  </a:cubicBezTo>
                  <a:lnTo>
                    <a:pt x="1566" y="969"/>
                  </a:lnTo>
                  <a:cubicBezTo>
                    <a:pt x="974" y="1942"/>
                    <a:pt x="1926" y="3168"/>
                    <a:pt x="657" y="3866"/>
                  </a:cubicBezTo>
                  <a:cubicBezTo>
                    <a:pt x="635" y="3930"/>
                    <a:pt x="635" y="4014"/>
                    <a:pt x="657" y="4099"/>
                  </a:cubicBezTo>
                  <a:cubicBezTo>
                    <a:pt x="929" y="4297"/>
                    <a:pt x="1153" y="4380"/>
                    <a:pt x="1337" y="4380"/>
                  </a:cubicBezTo>
                  <a:cubicBezTo>
                    <a:pt x="1883" y="4380"/>
                    <a:pt x="2084" y="3653"/>
                    <a:pt x="2179" y="3020"/>
                  </a:cubicBezTo>
                  <a:cubicBezTo>
                    <a:pt x="2472" y="1809"/>
                    <a:pt x="3180" y="21"/>
                    <a:pt x="1554" y="21"/>
                  </a:cubicBezTo>
                  <a:cubicBezTo>
                    <a:pt x="1420" y="21"/>
                    <a:pt x="1269" y="34"/>
                    <a:pt x="1101" y="60"/>
                  </a:cubicBezTo>
                  <a:cubicBezTo>
                    <a:pt x="1053" y="20"/>
                    <a:pt x="993" y="1"/>
                    <a:pt x="93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3"/>
            <p:cNvSpPr/>
            <p:nvPr/>
          </p:nvSpPr>
          <p:spPr>
            <a:xfrm>
              <a:off x="-3656075" y="4066250"/>
              <a:ext cx="123600" cy="94975"/>
            </a:xfrm>
            <a:custGeom>
              <a:avLst/>
              <a:gdLst/>
              <a:ahLst/>
              <a:cxnLst/>
              <a:rect l="l" t="t" r="r" b="b"/>
              <a:pathLst>
                <a:path w="4944" h="3799" extrusionOk="0">
                  <a:moveTo>
                    <a:pt x="4753" y="1"/>
                  </a:moveTo>
                  <a:lnTo>
                    <a:pt x="4626" y="43"/>
                  </a:lnTo>
                  <a:cubicBezTo>
                    <a:pt x="4245" y="466"/>
                    <a:pt x="4267" y="1100"/>
                    <a:pt x="3696" y="1439"/>
                  </a:cubicBezTo>
                  <a:cubicBezTo>
                    <a:pt x="3548" y="1650"/>
                    <a:pt x="3548" y="1967"/>
                    <a:pt x="3188" y="2031"/>
                  </a:cubicBezTo>
                  <a:cubicBezTo>
                    <a:pt x="2612" y="2142"/>
                    <a:pt x="2509" y="3151"/>
                    <a:pt x="1977" y="3151"/>
                  </a:cubicBezTo>
                  <a:cubicBezTo>
                    <a:pt x="1903" y="3151"/>
                    <a:pt x="1821" y="3132"/>
                    <a:pt x="1729" y="3088"/>
                  </a:cubicBezTo>
                  <a:cubicBezTo>
                    <a:pt x="1327" y="2771"/>
                    <a:pt x="2046" y="2708"/>
                    <a:pt x="2088" y="2433"/>
                  </a:cubicBezTo>
                  <a:cubicBezTo>
                    <a:pt x="2131" y="2073"/>
                    <a:pt x="2702" y="1756"/>
                    <a:pt x="2215" y="1375"/>
                  </a:cubicBezTo>
                  <a:lnTo>
                    <a:pt x="2215" y="1375"/>
                  </a:lnTo>
                  <a:cubicBezTo>
                    <a:pt x="0" y="2673"/>
                    <a:pt x="312" y="3799"/>
                    <a:pt x="1403" y="3799"/>
                  </a:cubicBezTo>
                  <a:cubicBezTo>
                    <a:pt x="2376" y="3799"/>
                    <a:pt x="3967" y="2906"/>
                    <a:pt x="4943" y="445"/>
                  </a:cubicBezTo>
                  <a:cubicBezTo>
                    <a:pt x="4859" y="297"/>
                    <a:pt x="4943" y="106"/>
                    <a:pt x="475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3"/>
            <p:cNvSpPr/>
            <p:nvPr/>
          </p:nvSpPr>
          <p:spPr>
            <a:xfrm>
              <a:off x="-3192525" y="3784975"/>
              <a:ext cx="77750" cy="81700"/>
            </a:xfrm>
            <a:custGeom>
              <a:avLst/>
              <a:gdLst/>
              <a:ahLst/>
              <a:cxnLst/>
              <a:rect l="l" t="t" r="r" b="b"/>
              <a:pathLst>
                <a:path w="3110" h="3268" extrusionOk="0">
                  <a:moveTo>
                    <a:pt x="2475" y="0"/>
                  </a:moveTo>
                  <a:cubicBezTo>
                    <a:pt x="1439" y="465"/>
                    <a:pt x="550" y="1058"/>
                    <a:pt x="191" y="2073"/>
                  </a:cubicBezTo>
                  <a:cubicBezTo>
                    <a:pt x="466" y="2390"/>
                    <a:pt x="149" y="2580"/>
                    <a:pt x="0" y="2813"/>
                  </a:cubicBezTo>
                  <a:cubicBezTo>
                    <a:pt x="88" y="3155"/>
                    <a:pt x="209" y="3268"/>
                    <a:pt x="345" y="3268"/>
                  </a:cubicBezTo>
                  <a:cubicBezTo>
                    <a:pt x="538" y="3268"/>
                    <a:pt x="763" y="3043"/>
                    <a:pt x="973" y="2919"/>
                  </a:cubicBezTo>
                  <a:cubicBezTo>
                    <a:pt x="1418" y="2136"/>
                    <a:pt x="1692" y="1269"/>
                    <a:pt x="2708" y="825"/>
                  </a:cubicBezTo>
                  <a:cubicBezTo>
                    <a:pt x="3109" y="635"/>
                    <a:pt x="2898" y="0"/>
                    <a:pt x="247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3"/>
            <p:cNvSpPr/>
            <p:nvPr/>
          </p:nvSpPr>
          <p:spPr>
            <a:xfrm>
              <a:off x="-4032675" y="4028700"/>
              <a:ext cx="35975" cy="92575"/>
            </a:xfrm>
            <a:custGeom>
              <a:avLst/>
              <a:gdLst/>
              <a:ahLst/>
              <a:cxnLst/>
              <a:rect l="l" t="t" r="r" b="b"/>
              <a:pathLst>
                <a:path w="1439" h="3703" extrusionOk="0">
                  <a:moveTo>
                    <a:pt x="846" y="1"/>
                  </a:moveTo>
                  <a:lnTo>
                    <a:pt x="613" y="86"/>
                  </a:lnTo>
                  <a:cubicBezTo>
                    <a:pt x="909" y="910"/>
                    <a:pt x="169" y="1629"/>
                    <a:pt x="296" y="2412"/>
                  </a:cubicBezTo>
                  <a:cubicBezTo>
                    <a:pt x="212" y="2877"/>
                    <a:pt x="0" y="3385"/>
                    <a:pt x="635" y="3702"/>
                  </a:cubicBezTo>
                  <a:cubicBezTo>
                    <a:pt x="656" y="3110"/>
                    <a:pt x="1396" y="2729"/>
                    <a:pt x="1248" y="2095"/>
                  </a:cubicBezTo>
                  <a:cubicBezTo>
                    <a:pt x="1417" y="1841"/>
                    <a:pt x="1206" y="1524"/>
                    <a:pt x="1417" y="1270"/>
                  </a:cubicBezTo>
                  <a:cubicBezTo>
                    <a:pt x="1438" y="783"/>
                    <a:pt x="1227" y="318"/>
                    <a:pt x="84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3"/>
            <p:cNvSpPr/>
            <p:nvPr/>
          </p:nvSpPr>
          <p:spPr>
            <a:xfrm>
              <a:off x="-3468000" y="3868500"/>
              <a:ext cx="80850" cy="79200"/>
            </a:xfrm>
            <a:custGeom>
              <a:avLst/>
              <a:gdLst/>
              <a:ahLst/>
              <a:cxnLst/>
              <a:rect l="l" t="t" r="r" b="b"/>
              <a:pathLst>
                <a:path w="3234" h="3168" extrusionOk="0">
                  <a:moveTo>
                    <a:pt x="2623" y="1"/>
                  </a:moveTo>
                  <a:cubicBezTo>
                    <a:pt x="1079" y="1164"/>
                    <a:pt x="2221" y="2031"/>
                    <a:pt x="1037" y="2369"/>
                  </a:cubicBezTo>
                  <a:cubicBezTo>
                    <a:pt x="656" y="2539"/>
                    <a:pt x="233" y="2666"/>
                    <a:pt x="1" y="3025"/>
                  </a:cubicBezTo>
                  <a:cubicBezTo>
                    <a:pt x="192" y="3123"/>
                    <a:pt x="387" y="3168"/>
                    <a:pt x="581" y="3168"/>
                  </a:cubicBezTo>
                  <a:cubicBezTo>
                    <a:pt x="1935" y="3168"/>
                    <a:pt x="3234" y="1018"/>
                    <a:pt x="26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3"/>
            <p:cNvSpPr/>
            <p:nvPr/>
          </p:nvSpPr>
          <p:spPr>
            <a:xfrm>
              <a:off x="-2837750" y="3784450"/>
              <a:ext cx="50250" cy="92000"/>
            </a:xfrm>
            <a:custGeom>
              <a:avLst/>
              <a:gdLst/>
              <a:ahLst/>
              <a:cxnLst/>
              <a:rect l="l" t="t" r="r" b="b"/>
              <a:pathLst>
                <a:path w="2010" h="3680" extrusionOk="0">
                  <a:moveTo>
                    <a:pt x="1947" y="0"/>
                  </a:moveTo>
                  <a:cubicBezTo>
                    <a:pt x="995" y="360"/>
                    <a:pt x="1" y="2115"/>
                    <a:pt x="466" y="2876"/>
                  </a:cubicBezTo>
                  <a:cubicBezTo>
                    <a:pt x="508" y="3320"/>
                    <a:pt x="572" y="3468"/>
                    <a:pt x="1037" y="3680"/>
                  </a:cubicBezTo>
                  <a:cubicBezTo>
                    <a:pt x="1312" y="3299"/>
                    <a:pt x="678" y="3130"/>
                    <a:pt x="1375" y="2728"/>
                  </a:cubicBezTo>
                  <a:cubicBezTo>
                    <a:pt x="1820" y="2200"/>
                    <a:pt x="1143" y="1438"/>
                    <a:pt x="1545" y="804"/>
                  </a:cubicBezTo>
                  <a:cubicBezTo>
                    <a:pt x="1629" y="529"/>
                    <a:pt x="2010" y="338"/>
                    <a:pt x="19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3"/>
            <p:cNvSpPr/>
            <p:nvPr/>
          </p:nvSpPr>
          <p:spPr>
            <a:xfrm>
              <a:off x="-3664150" y="4085275"/>
              <a:ext cx="78800" cy="85150"/>
            </a:xfrm>
            <a:custGeom>
              <a:avLst/>
              <a:gdLst/>
              <a:ahLst/>
              <a:cxnLst/>
              <a:rect l="l" t="t" r="r" b="b"/>
              <a:pathLst>
                <a:path w="3152" h="3406" extrusionOk="0">
                  <a:moveTo>
                    <a:pt x="2623" y="1"/>
                  </a:moveTo>
                  <a:cubicBezTo>
                    <a:pt x="1861" y="403"/>
                    <a:pt x="1544" y="1185"/>
                    <a:pt x="825" y="1629"/>
                  </a:cubicBezTo>
                  <a:cubicBezTo>
                    <a:pt x="85" y="2264"/>
                    <a:pt x="317" y="2814"/>
                    <a:pt x="973" y="3406"/>
                  </a:cubicBezTo>
                  <a:cubicBezTo>
                    <a:pt x="1036" y="3229"/>
                    <a:pt x="1140" y="3174"/>
                    <a:pt x="1264" y="3174"/>
                  </a:cubicBezTo>
                  <a:cubicBezTo>
                    <a:pt x="1470" y="3174"/>
                    <a:pt x="1729" y="3325"/>
                    <a:pt x="1942" y="3325"/>
                  </a:cubicBezTo>
                  <a:cubicBezTo>
                    <a:pt x="2076" y="3325"/>
                    <a:pt x="2191" y="3265"/>
                    <a:pt x="2263" y="3068"/>
                  </a:cubicBezTo>
                  <a:cubicBezTo>
                    <a:pt x="0" y="2898"/>
                    <a:pt x="1650" y="1185"/>
                    <a:pt x="2644" y="657"/>
                  </a:cubicBezTo>
                  <a:lnTo>
                    <a:pt x="2750" y="572"/>
                  </a:lnTo>
                  <a:cubicBezTo>
                    <a:pt x="2834" y="360"/>
                    <a:pt x="3151" y="128"/>
                    <a:pt x="26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3"/>
            <p:cNvSpPr/>
            <p:nvPr/>
          </p:nvSpPr>
          <p:spPr>
            <a:xfrm>
              <a:off x="-4320725" y="4022125"/>
              <a:ext cx="49075" cy="80125"/>
            </a:xfrm>
            <a:custGeom>
              <a:avLst/>
              <a:gdLst/>
              <a:ahLst/>
              <a:cxnLst/>
              <a:rect l="l" t="t" r="r" b="b"/>
              <a:pathLst>
                <a:path w="1963" h="3205" extrusionOk="0">
                  <a:moveTo>
                    <a:pt x="1249" y="1"/>
                  </a:moveTo>
                  <a:cubicBezTo>
                    <a:pt x="1077" y="1"/>
                    <a:pt x="950" y="90"/>
                    <a:pt x="990" y="327"/>
                  </a:cubicBezTo>
                  <a:cubicBezTo>
                    <a:pt x="1095" y="1152"/>
                    <a:pt x="461" y="1766"/>
                    <a:pt x="419" y="2506"/>
                  </a:cubicBezTo>
                  <a:cubicBezTo>
                    <a:pt x="1" y="2952"/>
                    <a:pt x="271" y="3205"/>
                    <a:pt x="637" y="3205"/>
                  </a:cubicBezTo>
                  <a:cubicBezTo>
                    <a:pt x="827" y="3205"/>
                    <a:pt x="1042" y="3137"/>
                    <a:pt x="1201" y="2992"/>
                  </a:cubicBezTo>
                  <a:cubicBezTo>
                    <a:pt x="1074" y="2315"/>
                    <a:pt x="1962" y="1892"/>
                    <a:pt x="1814" y="1216"/>
                  </a:cubicBezTo>
                  <a:cubicBezTo>
                    <a:pt x="1920" y="920"/>
                    <a:pt x="1920" y="581"/>
                    <a:pt x="1836" y="264"/>
                  </a:cubicBezTo>
                  <a:cubicBezTo>
                    <a:pt x="1700" y="117"/>
                    <a:pt x="1445" y="1"/>
                    <a:pt x="124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3"/>
            <p:cNvSpPr/>
            <p:nvPr/>
          </p:nvSpPr>
          <p:spPr>
            <a:xfrm>
              <a:off x="-3802900" y="3939125"/>
              <a:ext cx="50475" cy="79625"/>
            </a:xfrm>
            <a:custGeom>
              <a:avLst/>
              <a:gdLst/>
              <a:ahLst/>
              <a:cxnLst/>
              <a:rect l="l" t="t" r="r" b="b"/>
              <a:pathLst>
                <a:path w="2019" h="3185" extrusionOk="0">
                  <a:moveTo>
                    <a:pt x="1673" y="0"/>
                  </a:moveTo>
                  <a:cubicBezTo>
                    <a:pt x="1055" y="0"/>
                    <a:pt x="0" y="2467"/>
                    <a:pt x="51" y="2928"/>
                  </a:cubicBezTo>
                  <a:cubicBezTo>
                    <a:pt x="142" y="3110"/>
                    <a:pt x="295" y="3184"/>
                    <a:pt x="464" y="3184"/>
                  </a:cubicBezTo>
                  <a:cubicBezTo>
                    <a:pt x="845" y="3184"/>
                    <a:pt x="1306" y="2808"/>
                    <a:pt x="1320" y="2442"/>
                  </a:cubicBezTo>
                  <a:cubicBezTo>
                    <a:pt x="1045" y="1279"/>
                    <a:pt x="1532" y="1363"/>
                    <a:pt x="2018" y="475"/>
                  </a:cubicBezTo>
                  <a:cubicBezTo>
                    <a:pt x="1941" y="139"/>
                    <a:pt x="1819" y="0"/>
                    <a:pt x="167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3"/>
            <p:cNvSpPr/>
            <p:nvPr/>
          </p:nvSpPr>
          <p:spPr>
            <a:xfrm>
              <a:off x="-3005000" y="3965800"/>
              <a:ext cx="47250" cy="59700"/>
            </a:xfrm>
            <a:custGeom>
              <a:avLst/>
              <a:gdLst/>
              <a:ahLst/>
              <a:cxnLst/>
              <a:rect l="l" t="t" r="r" b="b"/>
              <a:pathLst>
                <a:path w="1890" h="2388" extrusionOk="0">
                  <a:moveTo>
                    <a:pt x="1361" y="0"/>
                  </a:moveTo>
                  <a:cubicBezTo>
                    <a:pt x="1150" y="275"/>
                    <a:pt x="790" y="169"/>
                    <a:pt x="473" y="233"/>
                  </a:cubicBezTo>
                  <a:cubicBezTo>
                    <a:pt x="156" y="444"/>
                    <a:pt x="790" y="719"/>
                    <a:pt x="431" y="952"/>
                  </a:cubicBezTo>
                  <a:cubicBezTo>
                    <a:pt x="152" y="1524"/>
                    <a:pt x="1" y="2388"/>
                    <a:pt x="504" y="2388"/>
                  </a:cubicBezTo>
                  <a:cubicBezTo>
                    <a:pt x="652" y="2388"/>
                    <a:pt x="855" y="2314"/>
                    <a:pt x="1128" y="2136"/>
                  </a:cubicBezTo>
                  <a:cubicBezTo>
                    <a:pt x="1403" y="1988"/>
                    <a:pt x="1361" y="1713"/>
                    <a:pt x="1361" y="1481"/>
                  </a:cubicBezTo>
                  <a:cubicBezTo>
                    <a:pt x="1361" y="952"/>
                    <a:pt x="1551" y="465"/>
                    <a:pt x="1890" y="64"/>
                  </a:cubicBezTo>
                  <a:lnTo>
                    <a:pt x="1361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3"/>
            <p:cNvSpPr/>
            <p:nvPr/>
          </p:nvSpPr>
          <p:spPr>
            <a:xfrm>
              <a:off x="-4008900" y="4184075"/>
              <a:ext cx="73525" cy="117600"/>
            </a:xfrm>
            <a:custGeom>
              <a:avLst/>
              <a:gdLst/>
              <a:ahLst/>
              <a:cxnLst/>
              <a:rect l="l" t="t" r="r" b="b"/>
              <a:pathLst>
                <a:path w="2941" h="4704" extrusionOk="0">
                  <a:moveTo>
                    <a:pt x="2423" y="1"/>
                  </a:moveTo>
                  <a:cubicBezTo>
                    <a:pt x="2379" y="1"/>
                    <a:pt x="2336" y="17"/>
                    <a:pt x="2306" y="46"/>
                  </a:cubicBezTo>
                  <a:cubicBezTo>
                    <a:pt x="952" y="892"/>
                    <a:pt x="1968" y="1780"/>
                    <a:pt x="678" y="2478"/>
                  </a:cubicBezTo>
                  <a:cubicBezTo>
                    <a:pt x="635" y="2880"/>
                    <a:pt x="1" y="3113"/>
                    <a:pt x="255" y="3599"/>
                  </a:cubicBezTo>
                  <a:cubicBezTo>
                    <a:pt x="476" y="4142"/>
                    <a:pt x="639" y="4704"/>
                    <a:pt x="1454" y="4704"/>
                  </a:cubicBezTo>
                  <a:cubicBezTo>
                    <a:pt x="1496" y="4704"/>
                    <a:pt x="1541" y="4702"/>
                    <a:pt x="1587" y="4699"/>
                  </a:cubicBezTo>
                  <a:lnTo>
                    <a:pt x="1587" y="4424"/>
                  </a:lnTo>
                  <a:cubicBezTo>
                    <a:pt x="64" y="3536"/>
                    <a:pt x="2941" y="1632"/>
                    <a:pt x="2560" y="67"/>
                  </a:cubicBezTo>
                  <a:cubicBezTo>
                    <a:pt x="2526" y="22"/>
                    <a:pt x="2474" y="1"/>
                    <a:pt x="24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3"/>
            <p:cNvSpPr/>
            <p:nvPr/>
          </p:nvSpPr>
          <p:spPr>
            <a:xfrm>
              <a:off x="-4380075" y="4023725"/>
              <a:ext cx="58200" cy="77450"/>
            </a:xfrm>
            <a:custGeom>
              <a:avLst/>
              <a:gdLst/>
              <a:ahLst/>
              <a:cxnLst/>
              <a:rect l="l" t="t" r="r" b="b"/>
              <a:pathLst>
                <a:path w="2328" h="3098" extrusionOk="0">
                  <a:moveTo>
                    <a:pt x="1071" y="0"/>
                  </a:moveTo>
                  <a:cubicBezTo>
                    <a:pt x="1016" y="0"/>
                    <a:pt x="956" y="16"/>
                    <a:pt x="889" y="52"/>
                  </a:cubicBezTo>
                  <a:cubicBezTo>
                    <a:pt x="656" y="1046"/>
                    <a:pt x="64" y="2103"/>
                    <a:pt x="826" y="3097"/>
                  </a:cubicBezTo>
                  <a:cubicBezTo>
                    <a:pt x="2327" y="2378"/>
                    <a:pt x="1" y="2040"/>
                    <a:pt x="1566" y="1321"/>
                  </a:cubicBezTo>
                  <a:cubicBezTo>
                    <a:pt x="1585" y="1002"/>
                    <a:pt x="1504" y="0"/>
                    <a:pt x="107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3"/>
            <p:cNvSpPr/>
            <p:nvPr/>
          </p:nvSpPr>
          <p:spPr>
            <a:xfrm>
              <a:off x="-3150750" y="3819575"/>
              <a:ext cx="66650" cy="57425"/>
            </a:xfrm>
            <a:custGeom>
              <a:avLst/>
              <a:gdLst/>
              <a:ahLst/>
              <a:cxnLst/>
              <a:rect l="l" t="t" r="r" b="b"/>
              <a:pathLst>
                <a:path w="2666" h="2297" extrusionOk="0">
                  <a:moveTo>
                    <a:pt x="2411" y="0"/>
                  </a:moveTo>
                  <a:cubicBezTo>
                    <a:pt x="2247" y="0"/>
                    <a:pt x="2130" y="129"/>
                    <a:pt x="1988" y="224"/>
                  </a:cubicBezTo>
                  <a:cubicBezTo>
                    <a:pt x="1100" y="668"/>
                    <a:pt x="0" y="1281"/>
                    <a:pt x="1058" y="2296"/>
                  </a:cubicBezTo>
                  <a:cubicBezTo>
                    <a:pt x="1692" y="1831"/>
                    <a:pt x="2284" y="1366"/>
                    <a:pt x="2581" y="668"/>
                  </a:cubicBezTo>
                  <a:cubicBezTo>
                    <a:pt x="2644" y="477"/>
                    <a:pt x="2665" y="266"/>
                    <a:pt x="2602" y="54"/>
                  </a:cubicBezTo>
                  <a:cubicBezTo>
                    <a:pt x="2531" y="16"/>
                    <a:pt x="2468" y="0"/>
                    <a:pt x="241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3"/>
            <p:cNvSpPr/>
            <p:nvPr/>
          </p:nvSpPr>
          <p:spPr>
            <a:xfrm>
              <a:off x="-2983675" y="3995975"/>
              <a:ext cx="51325" cy="61325"/>
            </a:xfrm>
            <a:custGeom>
              <a:avLst/>
              <a:gdLst/>
              <a:ahLst/>
              <a:cxnLst/>
              <a:rect l="l" t="t" r="r" b="b"/>
              <a:pathLst>
                <a:path w="2053" h="2453" extrusionOk="0">
                  <a:moveTo>
                    <a:pt x="1471" y="1"/>
                  </a:moveTo>
                  <a:cubicBezTo>
                    <a:pt x="950" y="1"/>
                    <a:pt x="923" y="745"/>
                    <a:pt x="677" y="1183"/>
                  </a:cubicBezTo>
                  <a:cubicBezTo>
                    <a:pt x="466" y="1585"/>
                    <a:pt x="1" y="1923"/>
                    <a:pt x="318" y="2452"/>
                  </a:cubicBezTo>
                  <a:cubicBezTo>
                    <a:pt x="1291" y="2050"/>
                    <a:pt x="2052" y="1120"/>
                    <a:pt x="1862" y="104"/>
                  </a:cubicBezTo>
                  <a:cubicBezTo>
                    <a:pt x="1706" y="32"/>
                    <a:pt x="1578" y="1"/>
                    <a:pt x="147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3"/>
            <p:cNvSpPr/>
            <p:nvPr/>
          </p:nvSpPr>
          <p:spPr>
            <a:xfrm>
              <a:off x="-3342675" y="3981125"/>
              <a:ext cx="38075" cy="76700"/>
            </a:xfrm>
            <a:custGeom>
              <a:avLst/>
              <a:gdLst/>
              <a:ahLst/>
              <a:cxnLst/>
              <a:rect l="l" t="t" r="r" b="b"/>
              <a:pathLst>
                <a:path w="1523" h="3068" extrusionOk="0">
                  <a:moveTo>
                    <a:pt x="1502" y="1"/>
                  </a:moveTo>
                  <a:lnTo>
                    <a:pt x="1502" y="1"/>
                  </a:lnTo>
                  <a:cubicBezTo>
                    <a:pt x="529" y="64"/>
                    <a:pt x="0" y="2031"/>
                    <a:pt x="169" y="2898"/>
                  </a:cubicBezTo>
                  <a:cubicBezTo>
                    <a:pt x="127" y="3025"/>
                    <a:pt x="190" y="3067"/>
                    <a:pt x="338" y="3067"/>
                  </a:cubicBezTo>
                  <a:cubicBezTo>
                    <a:pt x="1100" y="2285"/>
                    <a:pt x="677" y="910"/>
                    <a:pt x="1523" y="64"/>
                  </a:cubicBezTo>
                  <a:cubicBezTo>
                    <a:pt x="1481" y="43"/>
                    <a:pt x="1481" y="22"/>
                    <a:pt x="150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3"/>
            <p:cNvSpPr/>
            <p:nvPr/>
          </p:nvSpPr>
          <p:spPr>
            <a:xfrm>
              <a:off x="-3610225" y="4065725"/>
              <a:ext cx="50250" cy="71925"/>
            </a:xfrm>
            <a:custGeom>
              <a:avLst/>
              <a:gdLst/>
              <a:ahLst/>
              <a:cxnLst/>
              <a:rect l="l" t="t" r="r" b="b"/>
              <a:pathLst>
                <a:path w="2010" h="2877" extrusionOk="0">
                  <a:moveTo>
                    <a:pt x="1608" y="0"/>
                  </a:moveTo>
                  <a:cubicBezTo>
                    <a:pt x="1100" y="0"/>
                    <a:pt x="931" y="360"/>
                    <a:pt x="656" y="614"/>
                  </a:cubicBezTo>
                  <a:cubicBezTo>
                    <a:pt x="910" y="931"/>
                    <a:pt x="720" y="1185"/>
                    <a:pt x="487" y="1439"/>
                  </a:cubicBezTo>
                  <a:cubicBezTo>
                    <a:pt x="487" y="1777"/>
                    <a:pt x="0" y="2010"/>
                    <a:pt x="106" y="2390"/>
                  </a:cubicBezTo>
                  <a:cubicBezTo>
                    <a:pt x="402" y="2496"/>
                    <a:pt x="656" y="2644"/>
                    <a:pt x="868" y="2877"/>
                  </a:cubicBezTo>
                  <a:cubicBezTo>
                    <a:pt x="1164" y="2750"/>
                    <a:pt x="910" y="2263"/>
                    <a:pt x="1396" y="2242"/>
                  </a:cubicBezTo>
                  <a:cubicBezTo>
                    <a:pt x="2010" y="2200"/>
                    <a:pt x="1967" y="1798"/>
                    <a:pt x="1967" y="1417"/>
                  </a:cubicBezTo>
                  <a:cubicBezTo>
                    <a:pt x="1896" y="1376"/>
                    <a:pt x="1836" y="1359"/>
                    <a:pt x="1783" y="1359"/>
                  </a:cubicBezTo>
                  <a:cubicBezTo>
                    <a:pt x="1565" y="1359"/>
                    <a:pt x="1461" y="1641"/>
                    <a:pt x="1206" y="1692"/>
                  </a:cubicBezTo>
                  <a:cubicBezTo>
                    <a:pt x="1375" y="1142"/>
                    <a:pt x="1925" y="487"/>
                    <a:pt x="160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3"/>
            <p:cNvSpPr/>
            <p:nvPr/>
          </p:nvSpPr>
          <p:spPr>
            <a:xfrm>
              <a:off x="-4320850" y="4008100"/>
              <a:ext cx="48425" cy="76925"/>
            </a:xfrm>
            <a:custGeom>
              <a:avLst/>
              <a:gdLst/>
              <a:ahLst/>
              <a:cxnLst/>
              <a:rect l="l" t="t" r="r" b="b"/>
              <a:pathLst>
                <a:path w="1937" h="3077" extrusionOk="0">
                  <a:moveTo>
                    <a:pt x="1058" y="0"/>
                  </a:moveTo>
                  <a:cubicBezTo>
                    <a:pt x="720" y="423"/>
                    <a:pt x="1" y="804"/>
                    <a:pt x="783" y="1417"/>
                  </a:cubicBezTo>
                  <a:cubicBezTo>
                    <a:pt x="149" y="1861"/>
                    <a:pt x="635" y="2559"/>
                    <a:pt x="318" y="3067"/>
                  </a:cubicBezTo>
                  <a:cubicBezTo>
                    <a:pt x="356" y="3074"/>
                    <a:pt x="390" y="3077"/>
                    <a:pt x="420" y="3077"/>
                  </a:cubicBezTo>
                  <a:cubicBezTo>
                    <a:pt x="951" y="3077"/>
                    <a:pt x="415" y="2082"/>
                    <a:pt x="995" y="1882"/>
                  </a:cubicBezTo>
                  <a:cubicBezTo>
                    <a:pt x="1936" y="1555"/>
                    <a:pt x="540" y="653"/>
                    <a:pt x="1504" y="653"/>
                  </a:cubicBezTo>
                  <a:cubicBezTo>
                    <a:pt x="1536" y="653"/>
                    <a:pt x="1571" y="654"/>
                    <a:pt x="1608" y="656"/>
                  </a:cubicBezTo>
                  <a:cubicBezTo>
                    <a:pt x="1418" y="465"/>
                    <a:pt x="1439" y="106"/>
                    <a:pt x="105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3"/>
            <p:cNvSpPr/>
            <p:nvPr/>
          </p:nvSpPr>
          <p:spPr>
            <a:xfrm>
              <a:off x="-3157100" y="3824600"/>
              <a:ext cx="60825" cy="59675"/>
            </a:xfrm>
            <a:custGeom>
              <a:avLst/>
              <a:gdLst/>
              <a:ahLst/>
              <a:cxnLst/>
              <a:rect l="l" t="t" r="r" b="b"/>
              <a:pathLst>
                <a:path w="2433" h="2387" extrusionOk="0">
                  <a:moveTo>
                    <a:pt x="1943" y="0"/>
                  </a:moveTo>
                  <a:cubicBezTo>
                    <a:pt x="1068" y="0"/>
                    <a:pt x="54" y="1187"/>
                    <a:pt x="1" y="1841"/>
                  </a:cubicBezTo>
                  <a:cubicBezTo>
                    <a:pt x="167" y="2091"/>
                    <a:pt x="543" y="2387"/>
                    <a:pt x="872" y="2387"/>
                  </a:cubicBezTo>
                  <a:cubicBezTo>
                    <a:pt x="1044" y="2387"/>
                    <a:pt x="1203" y="2306"/>
                    <a:pt x="1312" y="2095"/>
                  </a:cubicBezTo>
                  <a:cubicBezTo>
                    <a:pt x="635" y="805"/>
                    <a:pt x="1523" y="868"/>
                    <a:pt x="2433" y="149"/>
                  </a:cubicBezTo>
                  <a:cubicBezTo>
                    <a:pt x="2280" y="46"/>
                    <a:pt x="2114" y="0"/>
                    <a:pt x="194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3"/>
            <p:cNvSpPr/>
            <p:nvPr/>
          </p:nvSpPr>
          <p:spPr>
            <a:xfrm>
              <a:off x="-3810725" y="4004925"/>
              <a:ext cx="59875" cy="39200"/>
            </a:xfrm>
            <a:custGeom>
              <a:avLst/>
              <a:gdLst/>
              <a:ahLst/>
              <a:cxnLst/>
              <a:rect l="l" t="t" r="r" b="b"/>
              <a:pathLst>
                <a:path w="2395" h="1568" extrusionOk="0">
                  <a:moveTo>
                    <a:pt x="1443" y="0"/>
                  </a:moveTo>
                  <a:cubicBezTo>
                    <a:pt x="1231" y="275"/>
                    <a:pt x="851" y="360"/>
                    <a:pt x="534" y="487"/>
                  </a:cubicBezTo>
                  <a:cubicBezTo>
                    <a:pt x="0" y="917"/>
                    <a:pt x="1218" y="1567"/>
                    <a:pt x="1600" y="1567"/>
                  </a:cubicBezTo>
                  <a:cubicBezTo>
                    <a:pt x="1612" y="1567"/>
                    <a:pt x="1623" y="1567"/>
                    <a:pt x="1633" y="1565"/>
                  </a:cubicBezTo>
                  <a:cubicBezTo>
                    <a:pt x="851" y="867"/>
                    <a:pt x="2183" y="1079"/>
                    <a:pt x="2395" y="487"/>
                  </a:cubicBezTo>
                  <a:cubicBezTo>
                    <a:pt x="2099" y="296"/>
                    <a:pt x="1781" y="127"/>
                    <a:pt x="1443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3"/>
            <p:cNvSpPr/>
            <p:nvPr/>
          </p:nvSpPr>
          <p:spPr>
            <a:xfrm>
              <a:off x="-4078925" y="4088975"/>
              <a:ext cx="62125" cy="43925"/>
            </a:xfrm>
            <a:custGeom>
              <a:avLst/>
              <a:gdLst/>
              <a:ahLst/>
              <a:cxnLst/>
              <a:rect l="l" t="t" r="r" b="b"/>
              <a:pathLst>
                <a:path w="2485" h="1757" extrusionOk="0">
                  <a:moveTo>
                    <a:pt x="2146" y="1"/>
                  </a:moveTo>
                  <a:cubicBezTo>
                    <a:pt x="1828" y="479"/>
                    <a:pt x="1977" y="1268"/>
                    <a:pt x="1519" y="1268"/>
                  </a:cubicBezTo>
                  <a:cubicBezTo>
                    <a:pt x="1369" y="1268"/>
                    <a:pt x="1154" y="1183"/>
                    <a:pt x="835" y="974"/>
                  </a:cubicBezTo>
                  <a:cubicBezTo>
                    <a:pt x="766" y="945"/>
                    <a:pt x="699" y="932"/>
                    <a:pt x="635" y="932"/>
                  </a:cubicBezTo>
                  <a:cubicBezTo>
                    <a:pt x="235" y="932"/>
                    <a:pt x="0" y="1444"/>
                    <a:pt x="475" y="1608"/>
                  </a:cubicBezTo>
                  <a:cubicBezTo>
                    <a:pt x="604" y="1685"/>
                    <a:pt x="742" y="1700"/>
                    <a:pt x="883" y="1700"/>
                  </a:cubicBezTo>
                  <a:cubicBezTo>
                    <a:pt x="970" y="1700"/>
                    <a:pt x="1058" y="1694"/>
                    <a:pt x="1144" y="1694"/>
                  </a:cubicBezTo>
                  <a:cubicBezTo>
                    <a:pt x="1264" y="1694"/>
                    <a:pt x="1381" y="1705"/>
                    <a:pt x="1491" y="1756"/>
                  </a:cubicBezTo>
                  <a:cubicBezTo>
                    <a:pt x="1871" y="1672"/>
                    <a:pt x="2336" y="1735"/>
                    <a:pt x="2485" y="1291"/>
                  </a:cubicBezTo>
                  <a:cubicBezTo>
                    <a:pt x="2210" y="910"/>
                    <a:pt x="2104" y="466"/>
                    <a:pt x="214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3"/>
            <p:cNvSpPr/>
            <p:nvPr/>
          </p:nvSpPr>
          <p:spPr>
            <a:xfrm>
              <a:off x="-4088725" y="4028700"/>
              <a:ext cx="30150" cy="60850"/>
            </a:xfrm>
            <a:custGeom>
              <a:avLst/>
              <a:gdLst/>
              <a:ahLst/>
              <a:cxnLst/>
              <a:rect l="l" t="t" r="r" b="b"/>
              <a:pathLst>
                <a:path w="1206" h="2434" extrusionOk="0">
                  <a:moveTo>
                    <a:pt x="677" y="1"/>
                  </a:moveTo>
                  <a:cubicBezTo>
                    <a:pt x="360" y="339"/>
                    <a:pt x="85" y="678"/>
                    <a:pt x="85" y="1143"/>
                  </a:cubicBezTo>
                  <a:cubicBezTo>
                    <a:pt x="0" y="1566"/>
                    <a:pt x="0" y="2010"/>
                    <a:pt x="106" y="2433"/>
                  </a:cubicBezTo>
                  <a:cubicBezTo>
                    <a:pt x="825" y="2433"/>
                    <a:pt x="614" y="1820"/>
                    <a:pt x="931" y="1524"/>
                  </a:cubicBezTo>
                  <a:cubicBezTo>
                    <a:pt x="1142" y="1101"/>
                    <a:pt x="1206" y="318"/>
                    <a:pt x="6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3"/>
            <p:cNvSpPr/>
            <p:nvPr/>
          </p:nvSpPr>
          <p:spPr>
            <a:xfrm>
              <a:off x="-3951800" y="4181950"/>
              <a:ext cx="52900" cy="22325"/>
            </a:xfrm>
            <a:custGeom>
              <a:avLst/>
              <a:gdLst/>
              <a:ahLst/>
              <a:cxnLst/>
              <a:rect l="l" t="t" r="r" b="b"/>
              <a:pathLst>
                <a:path w="2116" h="893" extrusionOk="0">
                  <a:moveTo>
                    <a:pt x="1023" y="1"/>
                  </a:moveTo>
                  <a:cubicBezTo>
                    <a:pt x="742" y="1"/>
                    <a:pt x="403" y="46"/>
                    <a:pt x="1" y="131"/>
                  </a:cubicBezTo>
                  <a:lnTo>
                    <a:pt x="191" y="173"/>
                  </a:lnTo>
                  <a:cubicBezTo>
                    <a:pt x="237" y="826"/>
                    <a:pt x="871" y="891"/>
                    <a:pt x="1467" y="891"/>
                  </a:cubicBezTo>
                  <a:cubicBezTo>
                    <a:pt x="1614" y="891"/>
                    <a:pt x="1758" y="887"/>
                    <a:pt x="1891" y="887"/>
                  </a:cubicBezTo>
                  <a:cubicBezTo>
                    <a:pt x="1971" y="887"/>
                    <a:pt x="2047" y="888"/>
                    <a:pt x="2116" y="893"/>
                  </a:cubicBezTo>
                  <a:cubicBezTo>
                    <a:pt x="2056" y="275"/>
                    <a:pt x="1717" y="1"/>
                    <a:pt x="102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33"/>
            <p:cNvSpPr/>
            <p:nvPr/>
          </p:nvSpPr>
          <p:spPr>
            <a:xfrm>
              <a:off x="-4357850" y="4008175"/>
              <a:ext cx="34300" cy="48575"/>
            </a:xfrm>
            <a:custGeom>
              <a:avLst/>
              <a:gdLst/>
              <a:ahLst/>
              <a:cxnLst/>
              <a:rect l="l" t="t" r="r" b="b"/>
              <a:pathLst>
                <a:path w="1372" h="1943" extrusionOk="0">
                  <a:moveTo>
                    <a:pt x="628" y="0"/>
                  </a:moveTo>
                  <a:cubicBezTo>
                    <a:pt x="542" y="0"/>
                    <a:pt x="440" y="19"/>
                    <a:pt x="317" y="61"/>
                  </a:cubicBezTo>
                  <a:cubicBezTo>
                    <a:pt x="381" y="336"/>
                    <a:pt x="0" y="420"/>
                    <a:pt x="0" y="674"/>
                  </a:cubicBezTo>
                  <a:cubicBezTo>
                    <a:pt x="529" y="970"/>
                    <a:pt x="360" y="1541"/>
                    <a:pt x="677" y="1943"/>
                  </a:cubicBezTo>
                  <a:cubicBezTo>
                    <a:pt x="829" y="1431"/>
                    <a:pt x="1372" y="0"/>
                    <a:pt x="62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33"/>
            <p:cNvSpPr/>
            <p:nvPr/>
          </p:nvSpPr>
          <p:spPr>
            <a:xfrm>
              <a:off x="-2967275" y="3970025"/>
              <a:ext cx="35450" cy="55550"/>
            </a:xfrm>
            <a:custGeom>
              <a:avLst/>
              <a:gdLst/>
              <a:ahLst/>
              <a:cxnLst/>
              <a:rect l="l" t="t" r="r" b="b"/>
              <a:pathLst>
                <a:path w="1418" h="2222" extrusionOk="0">
                  <a:moveTo>
                    <a:pt x="571" y="0"/>
                  </a:moveTo>
                  <a:cubicBezTo>
                    <a:pt x="402" y="741"/>
                    <a:pt x="0" y="1439"/>
                    <a:pt x="21" y="2221"/>
                  </a:cubicBezTo>
                  <a:cubicBezTo>
                    <a:pt x="508" y="1925"/>
                    <a:pt x="296" y="1121"/>
                    <a:pt x="1142" y="1100"/>
                  </a:cubicBezTo>
                  <a:cubicBezTo>
                    <a:pt x="1417" y="741"/>
                    <a:pt x="719" y="339"/>
                    <a:pt x="57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3"/>
            <p:cNvSpPr/>
            <p:nvPr/>
          </p:nvSpPr>
          <p:spPr>
            <a:xfrm>
              <a:off x="-4085025" y="4065200"/>
              <a:ext cx="28575" cy="56600"/>
            </a:xfrm>
            <a:custGeom>
              <a:avLst/>
              <a:gdLst/>
              <a:ahLst/>
              <a:cxnLst/>
              <a:rect l="l" t="t" r="r" b="b"/>
              <a:pathLst>
                <a:path w="1143" h="2264" extrusionOk="0">
                  <a:moveTo>
                    <a:pt x="550" y="0"/>
                  </a:moveTo>
                  <a:lnTo>
                    <a:pt x="550" y="0"/>
                  </a:lnTo>
                  <a:cubicBezTo>
                    <a:pt x="169" y="233"/>
                    <a:pt x="571" y="783"/>
                    <a:pt x="21" y="952"/>
                  </a:cubicBezTo>
                  <a:lnTo>
                    <a:pt x="0" y="1565"/>
                  </a:lnTo>
                  <a:cubicBezTo>
                    <a:pt x="169" y="1798"/>
                    <a:pt x="21" y="2221"/>
                    <a:pt x="529" y="2263"/>
                  </a:cubicBezTo>
                  <a:cubicBezTo>
                    <a:pt x="677" y="2094"/>
                    <a:pt x="867" y="1988"/>
                    <a:pt x="1079" y="1946"/>
                  </a:cubicBezTo>
                  <a:cubicBezTo>
                    <a:pt x="1142" y="1502"/>
                    <a:pt x="656" y="1227"/>
                    <a:pt x="846" y="762"/>
                  </a:cubicBezTo>
                  <a:cubicBezTo>
                    <a:pt x="952" y="466"/>
                    <a:pt x="825" y="148"/>
                    <a:pt x="55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3"/>
            <p:cNvSpPr/>
            <p:nvPr/>
          </p:nvSpPr>
          <p:spPr>
            <a:xfrm>
              <a:off x="-4325075" y="4084750"/>
              <a:ext cx="34400" cy="32650"/>
            </a:xfrm>
            <a:custGeom>
              <a:avLst/>
              <a:gdLst/>
              <a:ahLst/>
              <a:cxnLst/>
              <a:rect l="l" t="t" r="r" b="b"/>
              <a:pathLst>
                <a:path w="1376" h="1306" extrusionOk="0">
                  <a:moveTo>
                    <a:pt x="487" y="1"/>
                  </a:moveTo>
                  <a:cubicBezTo>
                    <a:pt x="0" y="360"/>
                    <a:pt x="127" y="826"/>
                    <a:pt x="127" y="1270"/>
                  </a:cubicBezTo>
                  <a:cubicBezTo>
                    <a:pt x="236" y="1294"/>
                    <a:pt x="335" y="1305"/>
                    <a:pt x="425" y="1305"/>
                  </a:cubicBezTo>
                  <a:cubicBezTo>
                    <a:pt x="961" y="1305"/>
                    <a:pt x="1176" y="904"/>
                    <a:pt x="1375" y="487"/>
                  </a:cubicBezTo>
                  <a:cubicBezTo>
                    <a:pt x="1352" y="459"/>
                    <a:pt x="1314" y="448"/>
                    <a:pt x="1265" y="448"/>
                  </a:cubicBezTo>
                  <a:cubicBezTo>
                    <a:pt x="1107" y="448"/>
                    <a:pt x="845" y="561"/>
                    <a:pt x="681" y="561"/>
                  </a:cubicBezTo>
                  <a:cubicBezTo>
                    <a:pt x="516" y="561"/>
                    <a:pt x="449" y="449"/>
                    <a:pt x="67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3"/>
            <p:cNvSpPr/>
            <p:nvPr/>
          </p:nvSpPr>
          <p:spPr>
            <a:xfrm>
              <a:off x="-3991975" y="4205300"/>
              <a:ext cx="34925" cy="43875"/>
            </a:xfrm>
            <a:custGeom>
              <a:avLst/>
              <a:gdLst/>
              <a:ahLst/>
              <a:cxnLst/>
              <a:rect l="l" t="t" r="r" b="b"/>
              <a:pathLst>
                <a:path w="1397" h="1755" extrusionOk="0">
                  <a:moveTo>
                    <a:pt x="889" y="1"/>
                  </a:moveTo>
                  <a:lnTo>
                    <a:pt x="889" y="1"/>
                  </a:lnTo>
                  <a:cubicBezTo>
                    <a:pt x="339" y="445"/>
                    <a:pt x="360" y="1101"/>
                    <a:pt x="1" y="1629"/>
                  </a:cubicBezTo>
                  <a:cubicBezTo>
                    <a:pt x="115" y="1680"/>
                    <a:pt x="276" y="1754"/>
                    <a:pt x="395" y="1754"/>
                  </a:cubicBezTo>
                  <a:cubicBezTo>
                    <a:pt x="473" y="1754"/>
                    <a:pt x="534" y="1722"/>
                    <a:pt x="550" y="1629"/>
                  </a:cubicBezTo>
                  <a:cubicBezTo>
                    <a:pt x="698" y="1101"/>
                    <a:pt x="1396" y="635"/>
                    <a:pt x="889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3"/>
            <p:cNvSpPr/>
            <p:nvPr/>
          </p:nvSpPr>
          <p:spPr>
            <a:xfrm>
              <a:off x="-3204675" y="3844175"/>
              <a:ext cx="54875" cy="40375"/>
            </a:xfrm>
            <a:custGeom>
              <a:avLst/>
              <a:gdLst/>
              <a:ahLst/>
              <a:cxnLst/>
              <a:rect l="l" t="t" r="r" b="b"/>
              <a:pathLst>
                <a:path w="2195" h="1615" extrusionOk="0">
                  <a:moveTo>
                    <a:pt x="613" y="1"/>
                  </a:moveTo>
                  <a:cubicBezTo>
                    <a:pt x="0" y="487"/>
                    <a:pt x="402" y="1291"/>
                    <a:pt x="994" y="1608"/>
                  </a:cubicBezTo>
                  <a:cubicBezTo>
                    <a:pt x="1029" y="1612"/>
                    <a:pt x="1069" y="1614"/>
                    <a:pt x="1112" y="1614"/>
                  </a:cubicBezTo>
                  <a:cubicBezTo>
                    <a:pt x="1511" y="1614"/>
                    <a:pt x="2194" y="1432"/>
                    <a:pt x="1946" y="974"/>
                  </a:cubicBezTo>
                  <a:lnTo>
                    <a:pt x="1946" y="974"/>
                  </a:lnTo>
                  <a:cubicBezTo>
                    <a:pt x="1906" y="977"/>
                    <a:pt x="1870" y="979"/>
                    <a:pt x="1837" y="979"/>
                  </a:cubicBezTo>
                  <a:cubicBezTo>
                    <a:pt x="1486" y="979"/>
                    <a:pt x="1508" y="777"/>
                    <a:pt x="1354" y="487"/>
                  </a:cubicBezTo>
                  <a:cubicBezTo>
                    <a:pt x="1350" y="487"/>
                    <a:pt x="1346" y="487"/>
                    <a:pt x="1342" y="487"/>
                  </a:cubicBezTo>
                  <a:cubicBezTo>
                    <a:pt x="1184" y="487"/>
                    <a:pt x="944" y="747"/>
                    <a:pt x="793" y="747"/>
                  </a:cubicBezTo>
                  <a:cubicBezTo>
                    <a:pt x="699" y="747"/>
                    <a:pt x="640" y="646"/>
                    <a:pt x="656" y="318"/>
                  </a:cubicBezTo>
                  <a:cubicBezTo>
                    <a:pt x="740" y="212"/>
                    <a:pt x="719" y="64"/>
                    <a:pt x="61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3"/>
            <p:cNvSpPr/>
            <p:nvPr/>
          </p:nvSpPr>
          <p:spPr>
            <a:xfrm>
              <a:off x="-3765150" y="3931925"/>
              <a:ext cx="57125" cy="40775"/>
            </a:xfrm>
            <a:custGeom>
              <a:avLst/>
              <a:gdLst/>
              <a:ahLst/>
              <a:cxnLst/>
              <a:rect l="l" t="t" r="r" b="b"/>
              <a:pathLst>
                <a:path w="2285" h="1631" extrusionOk="0">
                  <a:moveTo>
                    <a:pt x="816" y="1"/>
                  </a:moveTo>
                  <a:cubicBezTo>
                    <a:pt x="620" y="1"/>
                    <a:pt x="419" y="151"/>
                    <a:pt x="217" y="151"/>
                  </a:cubicBezTo>
                  <a:cubicBezTo>
                    <a:pt x="208" y="151"/>
                    <a:pt x="200" y="150"/>
                    <a:pt x="191" y="150"/>
                  </a:cubicBezTo>
                  <a:lnTo>
                    <a:pt x="1" y="340"/>
                  </a:lnTo>
                  <a:cubicBezTo>
                    <a:pt x="233" y="361"/>
                    <a:pt x="381" y="467"/>
                    <a:pt x="381" y="678"/>
                  </a:cubicBezTo>
                  <a:cubicBezTo>
                    <a:pt x="762" y="932"/>
                    <a:pt x="1460" y="932"/>
                    <a:pt x="1418" y="1567"/>
                  </a:cubicBezTo>
                  <a:lnTo>
                    <a:pt x="1502" y="1630"/>
                  </a:lnTo>
                  <a:cubicBezTo>
                    <a:pt x="2285" y="1398"/>
                    <a:pt x="1968" y="552"/>
                    <a:pt x="1227" y="509"/>
                  </a:cubicBezTo>
                  <a:cubicBezTo>
                    <a:pt x="1201" y="510"/>
                    <a:pt x="1176" y="511"/>
                    <a:pt x="1153" y="511"/>
                  </a:cubicBezTo>
                  <a:cubicBezTo>
                    <a:pt x="691" y="511"/>
                    <a:pt x="1041" y="312"/>
                    <a:pt x="1122" y="171"/>
                  </a:cubicBezTo>
                  <a:cubicBezTo>
                    <a:pt x="1022" y="43"/>
                    <a:pt x="920" y="1"/>
                    <a:pt x="81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3"/>
            <p:cNvSpPr/>
            <p:nvPr/>
          </p:nvSpPr>
          <p:spPr>
            <a:xfrm>
              <a:off x="-3173325" y="3868500"/>
              <a:ext cx="35275" cy="26000"/>
            </a:xfrm>
            <a:custGeom>
              <a:avLst/>
              <a:gdLst/>
              <a:ahLst/>
              <a:cxnLst/>
              <a:rect l="l" t="t" r="r" b="b"/>
              <a:pathLst>
                <a:path w="1411" h="1040" extrusionOk="0">
                  <a:moveTo>
                    <a:pt x="692" y="1"/>
                  </a:moveTo>
                  <a:lnTo>
                    <a:pt x="480" y="339"/>
                  </a:lnTo>
                  <a:cubicBezTo>
                    <a:pt x="0" y="769"/>
                    <a:pt x="320" y="1040"/>
                    <a:pt x="718" y="1040"/>
                  </a:cubicBezTo>
                  <a:cubicBezTo>
                    <a:pt x="987" y="1040"/>
                    <a:pt x="1292" y="916"/>
                    <a:pt x="1411" y="635"/>
                  </a:cubicBezTo>
                  <a:cubicBezTo>
                    <a:pt x="1178" y="424"/>
                    <a:pt x="1094" y="64"/>
                    <a:pt x="692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3"/>
            <p:cNvSpPr/>
            <p:nvPr/>
          </p:nvSpPr>
          <p:spPr>
            <a:xfrm>
              <a:off x="-4071825" y="4019150"/>
              <a:ext cx="32825" cy="43025"/>
            </a:xfrm>
            <a:custGeom>
              <a:avLst/>
              <a:gdLst/>
              <a:ahLst/>
              <a:cxnLst/>
              <a:rect l="l" t="t" r="r" b="b"/>
              <a:pathLst>
                <a:path w="1313" h="1721" extrusionOk="0">
                  <a:moveTo>
                    <a:pt x="404" y="0"/>
                  </a:moveTo>
                  <a:cubicBezTo>
                    <a:pt x="235" y="0"/>
                    <a:pt x="139" y="262"/>
                    <a:pt x="1" y="383"/>
                  </a:cubicBezTo>
                  <a:cubicBezTo>
                    <a:pt x="382" y="785"/>
                    <a:pt x="128" y="1250"/>
                    <a:pt x="191" y="1673"/>
                  </a:cubicBezTo>
                  <a:cubicBezTo>
                    <a:pt x="247" y="1706"/>
                    <a:pt x="302" y="1721"/>
                    <a:pt x="354" y="1721"/>
                  </a:cubicBezTo>
                  <a:cubicBezTo>
                    <a:pt x="602" y="1721"/>
                    <a:pt x="781" y="1396"/>
                    <a:pt x="572" y="1187"/>
                  </a:cubicBezTo>
                  <a:cubicBezTo>
                    <a:pt x="509" y="891"/>
                    <a:pt x="318" y="637"/>
                    <a:pt x="784" y="341"/>
                  </a:cubicBezTo>
                  <a:cubicBezTo>
                    <a:pt x="1312" y="2"/>
                    <a:pt x="635" y="150"/>
                    <a:pt x="530" y="45"/>
                  </a:cubicBezTo>
                  <a:cubicBezTo>
                    <a:pt x="483" y="14"/>
                    <a:pt x="442" y="0"/>
                    <a:pt x="40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3"/>
            <p:cNvSpPr/>
            <p:nvPr/>
          </p:nvSpPr>
          <p:spPr>
            <a:xfrm>
              <a:off x="-3573650" y="4061225"/>
              <a:ext cx="36950" cy="23575"/>
            </a:xfrm>
            <a:custGeom>
              <a:avLst/>
              <a:gdLst/>
              <a:ahLst/>
              <a:cxnLst/>
              <a:rect l="l" t="t" r="r" b="b"/>
              <a:pathLst>
                <a:path w="1478" h="943" extrusionOk="0">
                  <a:moveTo>
                    <a:pt x="790" y="0"/>
                  </a:moveTo>
                  <a:cubicBezTo>
                    <a:pt x="570" y="0"/>
                    <a:pt x="347" y="59"/>
                    <a:pt x="145" y="180"/>
                  </a:cubicBezTo>
                  <a:lnTo>
                    <a:pt x="145" y="477"/>
                  </a:lnTo>
                  <a:cubicBezTo>
                    <a:pt x="1" y="791"/>
                    <a:pt x="262" y="943"/>
                    <a:pt x="547" y="943"/>
                  </a:cubicBezTo>
                  <a:cubicBezTo>
                    <a:pt x="723" y="943"/>
                    <a:pt x="907" y="885"/>
                    <a:pt x="1012" y="773"/>
                  </a:cubicBezTo>
                  <a:cubicBezTo>
                    <a:pt x="1181" y="603"/>
                    <a:pt x="1097" y="265"/>
                    <a:pt x="1477" y="265"/>
                  </a:cubicBezTo>
                  <a:lnTo>
                    <a:pt x="1477" y="202"/>
                  </a:lnTo>
                  <a:cubicBezTo>
                    <a:pt x="1268" y="69"/>
                    <a:pt x="1030" y="0"/>
                    <a:pt x="7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3"/>
            <p:cNvSpPr/>
            <p:nvPr/>
          </p:nvSpPr>
          <p:spPr>
            <a:xfrm>
              <a:off x="-3119550" y="3796875"/>
              <a:ext cx="38625" cy="31475"/>
            </a:xfrm>
            <a:custGeom>
              <a:avLst/>
              <a:gdLst/>
              <a:ahLst/>
              <a:cxnLst/>
              <a:rect l="l" t="t" r="r" b="b"/>
              <a:pathLst>
                <a:path w="1545" h="1259" extrusionOk="0">
                  <a:moveTo>
                    <a:pt x="1054" y="1"/>
                  </a:moveTo>
                  <a:cubicBezTo>
                    <a:pt x="988" y="1"/>
                    <a:pt x="907" y="51"/>
                    <a:pt x="804" y="180"/>
                  </a:cubicBezTo>
                  <a:cubicBezTo>
                    <a:pt x="846" y="730"/>
                    <a:pt x="21" y="772"/>
                    <a:pt x="0" y="1258"/>
                  </a:cubicBezTo>
                  <a:lnTo>
                    <a:pt x="931" y="1258"/>
                  </a:lnTo>
                  <a:cubicBezTo>
                    <a:pt x="1163" y="1047"/>
                    <a:pt x="1544" y="814"/>
                    <a:pt x="1333" y="455"/>
                  </a:cubicBezTo>
                  <a:cubicBezTo>
                    <a:pt x="1274" y="264"/>
                    <a:pt x="1205" y="1"/>
                    <a:pt x="105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3"/>
            <p:cNvSpPr/>
            <p:nvPr/>
          </p:nvSpPr>
          <p:spPr>
            <a:xfrm>
              <a:off x="-3121150" y="3788200"/>
              <a:ext cx="29100" cy="17975"/>
            </a:xfrm>
            <a:custGeom>
              <a:avLst/>
              <a:gdLst/>
              <a:ahLst/>
              <a:cxnLst/>
              <a:rect l="l" t="t" r="r" b="b"/>
              <a:pathLst>
                <a:path w="1164" h="719" extrusionOk="0">
                  <a:moveTo>
                    <a:pt x="238" y="0"/>
                  </a:moveTo>
                  <a:cubicBezTo>
                    <a:pt x="161" y="0"/>
                    <a:pt x="83" y="11"/>
                    <a:pt x="1" y="40"/>
                  </a:cubicBezTo>
                  <a:cubicBezTo>
                    <a:pt x="24" y="523"/>
                    <a:pt x="190" y="718"/>
                    <a:pt x="432" y="718"/>
                  </a:cubicBezTo>
                  <a:cubicBezTo>
                    <a:pt x="636" y="718"/>
                    <a:pt x="893" y="580"/>
                    <a:pt x="1164" y="358"/>
                  </a:cubicBezTo>
                  <a:cubicBezTo>
                    <a:pt x="1122" y="294"/>
                    <a:pt x="1058" y="210"/>
                    <a:pt x="995" y="146"/>
                  </a:cubicBezTo>
                  <a:cubicBezTo>
                    <a:pt x="734" y="130"/>
                    <a:pt x="498" y="0"/>
                    <a:pt x="23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3"/>
            <p:cNvSpPr/>
            <p:nvPr/>
          </p:nvSpPr>
          <p:spPr>
            <a:xfrm>
              <a:off x="-2999525" y="3965350"/>
              <a:ext cx="28575" cy="11425"/>
            </a:xfrm>
            <a:custGeom>
              <a:avLst/>
              <a:gdLst/>
              <a:ahLst/>
              <a:cxnLst/>
              <a:rect l="l" t="t" r="r" b="b"/>
              <a:pathLst>
                <a:path w="1143" h="457" extrusionOk="0">
                  <a:moveTo>
                    <a:pt x="911" y="0"/>
                  </a:moveTo>
                  <a:cubicBezTo>
                    <a:pt x="588" y="0"/>
                    <a:pt x="273" y="105"/>
                    <a:pt x="0" y="293"/>
                  </a:cubicBezTo>
                  <a:cubicBezTo>
                    <a:pt x="25" y="343"/>
                    <a:pt x="71" y="363"/>
                    <a:pt x="118" y="363"/>
                  </a:cubicBezTo>
                  <a:cubicBezTo>
                    <a:pt x="152" y="363"/>
                    <a:pt x="185" y="353"/>
                    <a:pt x="212" y="335"/>
                  </a:cubicBezTo>
                  <a:cubicBezTo>
                    <a:pt x="219" y="335"/>
                    <a:pt x="227" y="335"/>
                    <a:pt x="235" y="335"/>
                  </a:cubicBezTo>
                  <a:cubicBezTo>
                    <a:pt x="417" y="335"/>
                    <a:pt x="658" y="457"/>
                    <a:pt x="846" y="457"/>
                  </a:cubicBezTo>
                  <a:cubicBezTo>
                    <a:pt x="1009" y="457"/>
                    <a:pt x="1132" y="364"/>
                    <a:pt x="1142" y="18"/>
                  </a:cubicBezTo>
                  <a:cubicBezTo>
                    <a:pt x="1065" y="6"/>
                    <a:pt x="988" y="0"/>
                    <a:pt x="91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3"/>
            <p:cNvSpPr/>
            <p:nvPr/>
          </p:nvSpPr>
          <p:spPr>
            <a:xfrm>
              <a:off x="-3600175" y="4081050"/>
              <a:ext cx="22225" cy="20650"/>
            </a:xfrm>
            <a:custGeom>
              <a:avLst/>
              <a:gdLst/>
              <a:ahLst/>
              <a:cxnLst/>
              <a:rect l="l" t="t" r="r" b="b"/>
              <a:pathLst>
                <a:path w="889" h="826" extrusionOk="0">
                  <a:moveTo>
                    <a:pt x="254" y="1"/>
                  </a:moveTo>
                  <a:lnTo>
                    <a:pt x="64" y="170"/>
                  </a:lnTo>
                  <a:cubicBezTo>
                    <a:pt x="296" y="381"/>
                    <a:pt x="0" y="614"/>
                    <a:pt x="85" y="826"/>
                  </a:cubicBezTo>
                  <a:cubicBezTo>
                    <a:pt x="592" y="614"/>
                    <a:pt x="889" y="381"/>
                    <a:pt x="25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3"/>
            <p:cNvSpPr/>
            <p:nvPr/>
          </p:nvSpPr>
          <p:spPr>
            <a:xfrm>
              <a:off x="-3189350" y="3836775"/>
              <a:ext cx="16950" cy="15825"/>
            </a:xfrm>
            <a:custGeom>
              <a:avLst/>
              <a:gdLst/>
              <a:ahLst/>
              <a:cxnLst/>
              <a:rect l="l" t="t" r="r" b="b"/>
              <a:pathLst>
                <a:path w="678" h="633" extrusionOk="0">
                  <a:moveTo>
                    <a:pt x="64" y="1"/>
                  </a:moveTo>
                  <a:cubicBezTo>
                    <a:pt x="0" y="191"/>
                    <a:pt x="0" y="403"/>
                    <a:pt x="43" y="614"/>
                  </a:cubicBezTo>
                  <a:cubicBezTo>
                    <a:pt x="111" y="627"/>
                    <a:pt x="171" y="633"/>
                    <a:pt x="223" y="633"/>
                  </a:cubicBezTo>
                  <a:cubicBezTo>
                    <a:pt x="678" y="633"/>
                    <a:pt x="482" y="172"/>
                    <a:pt x="6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3"/>
            <p:cNvSpPr/>
            <p:nvPr/>
          </p:nvSpPr>
          <p:spPr>
            <a:xfrm>
              <a:off x="-3179825" y="3876975"/>
              <a:ext cx="18525" cy="14300"/>
            </a:xfrm>
            <a:custGeom>
              <a:avLst/>
              <a:gdLst/>
              <a:ahLst/>
              <a:cxnLst/>
              <a:rect l="l" t="t" r="r" b="b"/>
              <a:pathLst>
                <a:path w="741" h="572" extrusionOk="0">
                  <a:moveTo>
                    <a:pt x="740" y="0"/>
                  </a:moveTo>
                  <a:lnTo>
                    <a:pt x="0" y="296"/>
                  </a:lnTo>
                  <a:lnTo>
                    <a:pt x="550" y="57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3"/>
            <p:cNvSpPr/>
            <p:nvPr/>
          </p:nvSpPr>
          <p:spPr>
            <a:xfrm>
              <a:off x="-3004300" y="3973200"/>
              <a:ext cx="24350" cy="16400"/>
            </a:xfrm>
            <a:custGeom>
              <a:avLst/>
              <a:gdLst/>
              <a:ahLst/>
              <a:cxnLst/>
              <a:rect l="l" t="t" r="r" b="b"/>
              <a:pathLst>
                <a:path w="974" h="656" extrusionOk="0">
                  <a:moveTo>
                    <a:pt x="191" y="0"/>
                  </a:moveTo>
                  <a:lnTo>
                    <a:pt x="1" y="148"/>
                  </a:lnTo>
                  <a:cubicBezTo>
                    <a:pt x="233" y="212"/>
                    <a:pt x="403" y="423"/>
                    <a:pt x="403" y="656"/>
                  </a:cubicBezTo>
                  <a:cubicBezTo>
                    <a:pt x="974" y="444"/>
                    <a:pt x="487" y="233"/>
                    <a:pt x="403" y="2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3"/>
            <p:cNvSpPr/>
            <p:nvPr/>
          </p:nvSpPr>
          <p:spPr>
            <a:xfrm>
              <a:off x="-3762725" y="3972975"/>
              <a:ext cx="35150" cy="44200"/>
            </a:xfrm>
            <a:custGeom>
              <a:avLst/>
              <a:gdLst/>
              <a:ahLst/>
              <a:cxnLst/>
              <a:rect l="l" t="t" r="r" b="b"/>
              <a:pathLst>
                <a:path w="1406" h="1768" extrusionOk="0">
                  <a:moveTo>
                    <a:pt x="1321" y="1"/>
                  </a:moveTo>
                  <a:cubicBezTo>
                    <a:pt x="722" y="1"/>
                    <a:pt x="1" y="1240"/>
                    <a:pt x="263" y="1765"/>
                  </a:cubicBezTo>
                  <a:lnTo>
                    <a:pt x="475" y="1765"/>
                  </a:lnTo>
                  <a:cubicBezTo>
                    <a:pt x="513" y="1767"/>
                    <a:pt x="551" y="1768"/>
                    <a:pt x="588" y="1768"/>
                  </a:cubicBezTo>
                  <a:cubicBezTo>
                    <a:pt x="962" y="1768"/>
                    <a:pt x="1269" y="1661"/>
                    <a:pt x="1173" y="1257"/>
                  </a:cubicBezTo>
                  <a:cubicBezTo>
                    <a:pt x="1067" y="792"/>
                    <a:pt x="1321" y="411"/>
                    <a:pt x="1405" y="9"/>
                  </a:cubicBezTo>
                  <a:cubicBezTo>
                    <a:pt x="1378" y="4"/>
                    <a:pt x="1350" y="1"/>
                    <a:pt x="132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3"/>
            <p:cNvSpPr/>
            <p:nvPr/>
          </p:nvSpPr>
          <p:spPr>
            <a:xfrm>
              <a:off x="-3483325" y="3859600"/>
              <a:ext cx="74575" cy="68050"/>
            </a:xfrm>
            <a:custGeom>
              <a:avLst/>
              <a:gdLst/>
              <a:ahLst/>
              <a:cxnLst/>
              <a:rect l="l" t="t" r="r" b="b"/>
              <a:pathLst>
                <a:path w="2983" h="2722" extrusionOk="0">
                  <a:moveTo>
                    <a:pt x="1470" y="1"/>
                  </a:moveTo>
                  <a:cubicBezTo>
                    <a:pt x="1384" y="1"/>
                    <a:pt x="1289" y="13"/>
                    <a:pt x="1185" y="40"/>
                  </a:cubicBezTo>
                  <a:cubicBezTo>
                    <a:pt x="275" y="166"/>
                    <a:pt x="487" y="1287"/>
                    <a:pt x="233" y="1879"/>
                  </a:cubicBezTo>
                  <a:cubicBezTo>
                    <a:pt x="85" y="2133"/>
                    <a:pt x="0" y="2345"/>
                    <a:pt x="296" y="2514"/>
                  </a:cubicBezTo>
                  <a:cubicBezTo>
                    <a:pt x="460" y="2664"/>
                    <a:pt x="635" y="2722"/>
                    <a:pt x="814" y="2722"/>
                  </a:cubicBezTo>
                  <a:cubicBezTo>
                    <a:pt x="1189" y="2722"/>
                    <a:pt x="1581" y="2468"/>
                    <a:pt x="1925" y="2281"/>
                  </a:cubicBezTo>
                  <a:cubicBezTo>
                    <a:pt x="2115" y="1774"/>
                    <a:pt x="2982" y="1308"/>
                    <a:pt x="2496" y="759"/>
                  </a:cubicBezTo>
                  <a:cubicBezTo>
                    <a:pt x="2223" y="450"/>
                    <a:pt x="1998" y="1"/>
                    <a:pt x="1470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3"/>
            <p:cNvSpPr/>
            <p:nvPr/>
          </p:nvSpPr>
          <p:spPr>
            <a:xfrm>
              <a:off x="-3453725" y="3856025"/>
              <a:ext cx="45500" cy="60625"/>
            </a:xfrm>
            <a:custGeom>
              <a:avLst/>
              <a:gdLst/>
              <a:ahLst/>
              <a:cxnLst/>
              <a:rect l="l" t="t" r="r" b="b"/>
              <a:pathLst>
                <a:path w="1820" h="2425" extrusionOk="0">
                  <a:moveTo>
                    <a:pt x="576" y="1"/>
                  </a:moveTo>
                  <a:cubicBezTo>
                    <a:pt x="396" y="1"/>
                    <a:pt x="203" y="55"/>
                    <a:pt x="1" y="183"/>
                  </a:cubicBezTo>
                  <a:cubicBezTo>
                    <a:pt x="1671" y="754"/>
                    <a:pt x="1037" y="1219"/>
                    <a:pt x="741" y="2424"/>
                  </a:cubicBezTo>
                  <a:lnTo>
                    <a:pt x="1100" y="2276"/>
                  </a:lnTo>
                  <a:cubicBezTo>
                    <a:pt x="1227" y="1769"/>
                    <a:pt x="1820" y="1409"/>
                    <a:pt x="1671" y="817"/>
                  </a:cubicBezTo>
                  <a:cubicBezTo>
                    <a:pt x="1441" y="387"/>
                    <a:pt x="1054" y="1"/>
                    <a:pt x="57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3"/>
            <p:cNvSpPr/>
            <p:nvPr/>
          </p:nvSpPr>
          <p:spPr>
            <a:xfrm>
              <a:off x="-3974525" y="4186275"/>
              <a:ext cx="75625" cy="86200"/>
            </a:xfrm>
            <a:custGeom>
              <a:avLst/>
              <a:gdLst/>
              <a:ahLst/>
              <a:cxnLst/>
              <a:rect l="l" t="t" r="r" b="b"/>
              <a:pathLst>
                <a:path w="3025" h="3448" extrusionOk="0">
                  <a:moveTo>
                    <a:pt x="1100" y="0"/>
                  </a:moveTo>
                  <a:lnTo>
                    <a:pt x="0" y="2708"/>
                  </a:lnTo>
                  <a:cubicBezTo>
                    <a:pt x="297" y="2919"/>
                    <a:pt x="381" y="3427"/>
                    <a:pt x="762" y="3448"/>
                  </a:cubicBezTo>
                  <a:cubicBezTo>
                    <a:pt x="804" y="3440"/>
                    <a:pt x="850" y="3438"/>
                    <a:pt x="898" y="3438"/>
                  </a:cubicBezTo>
                  <a:cubicBezTo>
                    <a:pt x="961" y="3438"/>
                    <a:pt x="1028" y="3442"/>
                    <a:pt x="1090" y="3442"/>
                  </a:cubicBezTo>
                  <a:cubicBezTo>
                    <a:pt x="1248" y="3442"/>
                    <a:pt x="1384" y="3419"/>
                    <a:pt x="1396" y="3257"/>
                  </a:cubicBezTo>
                  <a:cubicBezTo>
                    <a:pt x="1460" y="2644"/>
                    <a:pt x="2031" y="2221"/>
                    <a:pt x="2115" y="1650"/>
                  </a:cubicBezTo>
                  <a:cubicBezTo>
                    <a:pt x="2158" y="1143"/>
                    <a:pt x="2560" y="868"/>
                    <a:pt x="3025" y="720"/>
                  </a:cubicBezTo>
                  <a:cubicBezTo>
                    <a:pt x="2475" y="297"/>
                    <a:pt x="1481" y="741"/>
                    <a:pt x="110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3"/>
            <p:cNvSpPr/>
            <p:nvPr/>
          </p:nvSpPr>
          <p:spPr>
            <a:xfrm>
              <a:off x="-3962900" y="4206375"/>
              <a:ext cx="58725" cy="72450"/>
            </a:xfrm>
            <a:custGeom>
              <a:avLst/>
              <a:gdLst/>
              <a:ahLst/>
              <a:cxnLst/>
              <a:rect l="l" t="t" r="r" b="b"/>
              <a:pathLst>
                <a:path w="2349" h="2898" extrusionOk="0">
                  <a:moveTo>
                    <a:pt x="2348" y="0"/>
                  </a:moveTo>
                  <a:cubicBezTo>
                    <a:pt x="1989" y="21"/>
                    <a:pt x="1524" y="127"/>
                    <a:pt x="1524" y="381"/>
                  </a:cubicBezTo>
                  <a:cubicBezTo>
                    <a:pt x="1502" y="1036"/>
                    <a:pt x="952" y="1502"/>
                    <a:pt x="868" y="2094"/>
                  </a:cubicBezTo>
                  <a:cubicBezTo>
                    <a:pt x="804" y="2559"/>
                    <a:pt x="487" y="2559"/>
                    <a:pt x="107" y="2559"/>
                  </a:cubicBezTo>
                  <a:cubicBezTo>
                    <a:pt x="1" y="2644"/>
                    <a:pt x="1" y="2813"/>
                    <a:pt x="107" y="2898"/>
                  </a:cubicBezTo>
                  <a:cubicBezTo>
                    <a:pt x="1545" y="2665"/>
                    <a:pt x="1460" y="931"/>
                    <a:pt x="234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3"/>
            <p:cNvSpPr/>
            <p:nvPr/>
          </p:nvSpPr>
          <p:spPr>
            <a:xfrm>
              <a:off x="-3991450" y="4269825"/>
              <a:ext cx="32800" cy="24875"/>
            </a:xfrm>
            <a:custGeom>
              <a:avLst/>
              <a:gdLst/>
              <a:ahLst/>
              <a:cxnLst/>
              <a:rect l="l" t="t" r="r" b="b"/>
              <a:pathLst>
                <a:path w="1312" h="995" extrusionOk="0">
                  <a:moveTo>
                    <a:pt x="318" y="0"/>
                  </a:moveTo>
                  <a:lnTo>
                    <a:pt x="318" y="0"/>
                  </a:lnTo>
                  <a:cubicBezTo>
                    <a:pt x="1" y="550"/>
                    <a:pt x="22" y="952"/>
                    <a:pt x="889" y="994"/>
                  </a:cubicBezTo>
                  <a:cubicBezTo>
                    <a:pt x="1164" y="761"/>
                    <a:pt x="1312" y="381"/>
                    <a:pt x="1249" y="21"/>
                  </a:cubicBezTo>
                  <a:cubicBezTo>
                    <a:pt x="1216" y="10"/>
                    <a:pt x="1184" y="4"/>
                    <a:pt x="1155" y="4"/>
                  </a:cubicBezTo>
                  <a:cubicBezTo>
                    <a:pt x="961" y="4"/>
                    <a:pt x="833" y="223"/>
                    <a:pt x="651" y="223"/>
                  </a:cubicBezTo>
                  <a:cubicBezTo>
                    <a:pt x="559" y="223"/>
                    <a:pt x="453" y="167"/>
                    <a:pt x="3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3"/>
            <p:cNvSpPr/>
            <p:nvPr/>
          </p:nvSpPr>
          <p:spPr>
            <a:xfrm>
              <a:off x="-4071275" y="4031525"/>
              <a:ext cx="44950" cy="80100"/>
            </a:xfrm>
            <a:custGeom>
              <a:avLst/>
              <a:gdLst/>
              <a:ahLst/>
              <a:cxnLst/>
              <a:rect l="l" t="t" r="r" b="b"/>
              <a:pathLst>
                <a:path w="1798" h="3204" extrusionOk="0">
                  <a:moveTo>
                    <a:pt x="1334" y="0"/>
                  </a:moveTo>
                  <a:cubicBezTo>
                    <a:pt x="978" y="0"/>
                    <a:pt x="695" y="384"/>
                    <a:pt x="550" y="692"/>
                  </a:cubicBezTo>
                  <a:cubicBezTo>
                    <a:pt x="550" y="882"/>
                    <a:pt x="592" y="1072"/>
                    <a:pt x="360" y="1178"/>
                  </a:cubicBezTo>
                  <a:cubicBezTo>
                    <a:pt x="254" y="1834"/>
                    <a:pt x="0" y="2510"/>
                    <a:pt x="529" y="3103"/>
                  </a:cubicBezTo>
                  <a:cubicBezTo>
                    <a:pt x="686" y="3173"/>
                    <a:pt x="806" y="3204"/>
                    <a:pt x="900" y="3204"/>
                  </a:cubicBezTo>
                  <a:cubicBezTo>
                    <a:pt x="1148" y="3204"/>
                    <a:pt x="1214" y="2986"/>
                    <a:pt x="1290" y="2680"/>
                  </a:cubicBezTo>
                  <a:cubicBezTo>
                    <a:pt x="1459" y="1982"/>
                    <a:pt x="1227" y="1263"/>
                    <a:pt x="1523" y="586"/>
                  </a:cubicBezTo>
                  <a:cubicBezTo>
                    <a:pt x="1629" y="396"/>
                    <a:pt x="1798" y="142"/>
                    <a:pt x="1523" y="36"/>
                  </a:cubicBezTo>
                  <a:cubicBezTo>
                    <a:pt x="1458" y="11"/>
                    <a:pt x="1395" y="0"/>
                    <a:pt x="13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3"/>
            <p:cNvSpPr/>
            <p:nvPr/>
          </p:nvSpPr>
          <p:spPr>
            <a:xfrm>
              <a:off x="-3599125" y="4067300"/>
              <a:ext cx="62425" cy="50775"/>
            </a:xfrm>
            <a:custGeom>
              <a:avLst/>
              <a:gdLst/>
              <a:ahLst/>
              <a:cxnLst/>
              <a:rect l="l" t="t" r="r" b="b"/>
              <a:pathLst>
                <a:path w="2497" h="2031" extrusionOk="0">
                  <a:moveTo>
                    <a:pt x="2340" y="0"/>
                  </a:moveTo>
                  <a:cubicBezTo>
                    <a:pt x="2001" y="0"/>
                    <a:pt x="1837" y="600"/>
                    <a:pt x="1564" y="600"/>
                  </a:cubicBezTo>
                  <a:cubicBezTo>
                    <a:pt x="1454" y="600"/>
                    <a:pt x="1327" y="504"/>
                    <a:pt x="1164" y="234"/>
                  </a:cubicBezTo>
                  <a:cubicBezTo>
                    <a:pt x="931" y="403"/>
                    <a:pt x="804" y="656"/>
                    <a:pt x="825" y="931"/>
                  </a:cubicBezTo>
                  <a:cubicBezTo>
                    <a:pt x="931" y="1354"/>
                    <a:pt x="1" y="1608"/>
                    <a:pt x="529" y="1925"/>
                  </a:cubicBezTo>
                  <a:cubicBezTo>
                    <a:pt x="645" y="2000"/>
                    <a:pt x="734" y="2030"/>
                    <a:pt x="807" y="2030"/>
                  </a:cubicBezTo>
                  <a:cubicBezTo>
                    <a:pt x="1142" y="2030"/>
                    <a:pt x="1106" y="1375"/>
                    <a:pt x="1507" y="1375"/>
                  </a:cubicBezTo>
                  <a:cubicBezTo>
                    <a:pt x="1513" y="1375"/>
                    <a:pt x="1518" y="1375"/>
                    <a:pt x="1523" y="1376"/>
                  </a:cubicBezTo>
                  <a:cubicBezTo>
                    <a:pt x="2496" y="1249"/>
                    <a:pt x="2094" y="445"/>
                    <a:pt x="2454" y="22"/>
                  </a:cubicBezTo>
                  <a:cubicBezTo>
                    <a:pt x="2414" y="7"/>
                    <a:pt x="2376" y="0"/>
                    <a:pt x="234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3"/>
            <p:cNvSpPr/>
            <p:nvPr/>
          </p:nvSpPr>
          <p:spPr>
            <a:xfrm>
              <a:off x="-3631375" y="4122275"/>
              <a:ext cx="43625" cy="29450"/>
            </a:xfrm>
            <a:custGeom>
              <a:avLst/>
              <a:gdLst/>
              <a:ahLst/>
              <a:cxnLst/>
              <a:rect l="l" t="t" r="r" b="b"/>
              <a:pathLst>
                <a:path w="1745" h="1178" extrusionOk="0">
                  <a:moveTo>
                    <a:pt x="1407" y="1"/>
                  </a:moveTo>
                  <a:cubicBezTo>
                    <a:pt x="1295" y="1"/>
                    <a:pt x="1147" y="40"/>
                    <a:pt x="952" y="128"/>
                  </a:cubicBezTo>
                  <a:cubicBezTo>
                    <a:pt x="656" y="382"/>
                    <a:pt x="0" y="382"/>
                    <a:pt x="318" y="911"/>
                  </a:cubicBezTo>
                  <a:cubicBezTo>
                    <a:pt x="445" y="1102"/>
                    <a:pt x="608" y="1177"/>
                    <a:pt x="781" y="1177"/>
                  </a:cubicBezTo>
                  <a:cubicBezTo>
                    <a:pt x="1123" y="1177"/>
                    <a:pt x="1503" y="882"/>
                    <a:pt x="1714" y="615"/>
                  </a:cubicBezTo>
                  <a:cubicBezTo>
                    <a:pt x="1744" y="264"/>
                    <a:pt x="1698" y="1"/>
                    <a:pt x="140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3"/>
            <p:cNvSpPr/>
            <p:nvPr/>
          </p:nvSpPr>
          <p:spPr>
            <a:xfrm>
              <a:off x="-3177200" y="3788150"/>
              <a:ext cx="89400" cy="85675"/>
            </a:xfrm>
            <a:custGeom>
              <a:avLst/>
              <a:gdLst/>
              <a:ahLst/>
              <a:cxnLst/>
              <a:rect l="l" t="t" r="r" b="b"/>
              <a:pathLst>
                <a:path w="3576" h="3427" extrusionOk="0">
                  <a:moveTo>
                    <a:pt x="2116" y="0"/>
                  </a:moveTo>
                  <a:cubicBezTo>
                    <a:pt x="2264" y="1058"/>
                    <a:pt x="783" y="317"/>
                    <a:pt x="255" y="2728"/>
                  </a:cubicBezTo>
                  <a:cubicBezTo>
                    <a:pt x="318" y="2961"/>
                    <a:pt x="1" y="3151"/>
                    <a:pt x="149" y="3426"/>
                  </a:cubicBezTo>
                  <a:cubicBezTo>
                    <a:pt x="1143" y="3257"/>
                    <a:pt x="1608" y="2242"/>
                    <a:pt x="2306" y="1607"/>
                  </a:cubicBezTo>
                  <a:cubicBezTo>
                    <a:pt x="2623" y="1248"/>
                    <a:pt x="3575" y="1269"/>
                    <a:pt x="3237" y="486"/>
                  </a:cubicBezTo>
                  <a:lnTo>
                    <a:pt x="3237" y="486"/>
                  </a:lnTo>
                  <a:cubicBezTo>
                    <a:pt x="3059" y="555"/>
                    <a:pt x="2903" y="592"/>
                    <a:pt x="2772" y="592"/>
                  </a:cubicBezTo>
                  <a:cubicBezTo>
                    <a:pt x="2499" y="592"/>
                    <a:pt x="2335" y="429"/>
                    <a:pt x="2306" y="42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3"/>
            <p:cNvSpPr/>
            <p:nvPr/>
          </p:nvSpPr>
          <p:spPr>
            <a:xfrm>
              <a:off x="-3774675" y="3952050"/>
              <a:ext cx="47100" cy="64750"/>
            </a:xfrm>
            <a:custGeom>
              <a:avLst/>
              <a:gdLst/>
              <a:ahLst/>
              <a:cxnLst/>
              <a:rect l="l" t="t" r="r" b="b"/>
              <a:pathLst>
                <a:path w="1884" h="2590" extrusionOk="0">
                  <a:moveTo>
                    <a:pt x="741" y="0"/>
                  </a:moveTo>
                  <a:cubicBezTo>
                    <a:pt x="339" y="529"/>
                    <a:pt x="403" y="1375"/>
                    <a:pt x="1" y="1946"/>
                  </a:cubicBezTo>
                  <a:cubicBezTo>
                    <a:pt x="22" y="2010"/>
                    <a:pt x="22" y="2052"/>
                    <a:pt x="1" y="2094"/>
                  </a:cubicBezTo>
                  <a:cubicBezTo>
                    <a:pt x="134" y="2342"/>
                    <a:pt x="268" y="2590"/>
                    <a:pt x="618" y="2590"/>
                  </a:cubicBezTo>
                  <a:cubicBezTo>
                    <a:pt x="656" y="2590"/>
                    <a:pt x="697" y="2587"/>
                    <a:pt x="741" y="2581"/>
                  </a:cubicBezTo>
                  <a:cubicBezTo>
                    <a:pt x="805" y="1988"/>
                    <a:pt x="1418" y="1587"/>
                    <a:pt x="1503" y="994"/>
                  </a:cubicBezTo>
                  <a:cubicBezTo>
                    <a:pt x="1883" y="191"/>
                    <a:pt x="1756" y="64"/>
                    <a:pt x="741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3"/>
            <p:cNvSpPr/>
            <p:nvPr/>
          </p:nvSpPr>
          <p:spPr>
            <a:xfrm>
              <a:off x="-3756150" y="3948875"/>
              <a:ext cx="32800" cy="28050"/>
            </a:xfrm>
            <a:custGeom>
              <a:avLst/>
              <a:gdLst/>
              <a:ahLst/>
              <a:cxnLst/>
              <a:rect l="l" t="t" r="r" b="b"/>
              <a:pathLst>
                <a:path w="1312" h="1122" extrusionOk="0">
                  <a:moveTo>
                    <a:pt x="0" y="0"/>
                  </a:moveTo>
                  <a:lnTo>
                    <a:pt x="0" y="148"/>
                  </a:lnTo>
                  <a:cubicBezTo>
                    <a:pt x="698" y="212"/>
                    <a:pt x="973" y="529"/>
                    <a:pt x="762" y="1121"/>
                  </a:cubicBezTo>
                  <a:lnTo>
                    <a:pt x="1121" y="952"/>
                  </a:lnTo>
                  <a:cubicBezTo>
                    <a:pt x="1311" y="170"/>
                    <a:pt x="1185" y="64"/>
                    <a:pt x="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3"/>
            <p:cNvSpPr/>
            <p:nvPr/>
          </p:nvSpPr>
          <p:spPr>
            <a:xfrm>
              <a:off x="-3783125" y="3961025"/>
              <a:ext cx="25400" cy="40225"/>
            </a:xfrm>
            <a:custGeom>
              <a:avLst/>
              <a:gdLst/>
              <a:ahLst/>
              <a:cxnLst/>
              <a:rect l="l" t="t" r="r" b="b"/>
              <a:pathLst>
                <a:path w="1016" h="1609" extrusionOk="0">
                  <a:moveTo>
                    <a:pt x="741" y="1"/>
                  </a:moveTo>
                  <a:lnTo>
                    <a:pt x="741" y="1"/>
                  </a:lnTo>
                  <a:cubicBezTo>
                    <a:pt x="1" y="424"/>
                    <a:pt x="212" y="1016"/>
                    <a:pt x="360" y="1608"/>
                  </a:cubicBezTo>
                  <a:lnTo>
                    <a:pt x="529" y="1439"/>
                  </a:lnTo>
                  <a:cubicBezTo>
                    <a:pt x="593" y="953"/>
                    <a:pt x="1016" y="508"/>
                    <a:pt x="741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3"/>
            <p:cNvSpPr/>
            <p:nvPr/>
          </p:nvSpPr>
          <p:spPr>
            <a:xfrm>
              <a:off x="-3772025" y="3961025"/>
              <a:ext cx="21175" cy="35975"/>
            </a:xfrm>
            <a:custGeom>
              <a:avLst/>
              <a:gdLst/>
              <a:ahLst/>
              <a:cxnLst/>
              <a:rect l="l" t="t" r="r" b="b"/>
              <a:pathLst>
                <a:path w="847" h="1439" extrusionOk="0">
                  <a:moveTo>
                    <a:pt x="297" y="1"/>
                  </a:moveTo>
                  <a:cubicBezTo>
                    <a:pt x="212" y="487"/>
                    <a:pt x="1" y="931"/>
                    <a:pt x="85" y="1439"/>
                  </a:cubicBezTo>
                  <a:cubicBezTo>
                    <a:pt x="339" y="974"/>
                    <a:pt x="847" y="572"/>
                    <a:pt x="46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3"/>
            <p:cNvSpPr/>
            <p:nvPr/>
          </p:nvSpPr>
          <p:spPr>
            <a:xfrm>
              <a:off x="-3986150" y="4253950"/>
              <a:ext cx="14300" cy="15900"/>
            </a:xfrm>
            <a:custGeom>
              <a:avLst/>
              <a:gdLst/>
              <a:ahLst/>
              <a:cxnLst/>
              <a:rect l="l" t="t" r="r" b="b"/>
              <a:pathLst>
                <a:path w="572" h="636" extrusionOk="0">
                  <a:moveTo>
                    <a:pt x="465" y="1"/>
                  </a:moveTo>
                  <a:cubicBezTo>
                    <a:pt x="0" y="64"/>
                    <a:pt x="148" y="402"/>
                    <a:pt x="106" y="635"/>
                  </a:cubicBezTo>
                  <a:cubicBezTo>
                    <a:pt x="571" y="572"/>
                    <a:pt x="550" y="297"/>
                    <a:pt x="48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3"/>
            <p:cNvSpPr/>
            <p:nvPr/>
          </p:nvSpPr>
          <p:spPr>
            <a:xfrm>
              <a:off x="-4083975" y="4060975"/>
              <a:ext cx="26475" cy="48125"/>
            </a:xfrm>
            <a:custGeom>
              <a:avLst/>
              <a:gdLst/>
              <a:ahLst/>
              <a:cxnLst/>
              <a:rect l="l" t="t" r="r" b="b"/>
              <a:pathLst>
                <a:path w="1059" h="1925" extrusionOk="0">
                  <a:moveTo>
                    <a:pt x="677" y="0"/>
                  </a:moveTo>
                  <a:lnTo>
                    <a:pt x="508" y="169"/>
                  </a:lnTo>
                  <a:cubicBezTo>
                    <a:pt x="910" y="994"/>
                    <a:pt x="1" y="1438"/>
                    <a:pt x="1058" y="1925"/>
                  </a:cubicBezTo>
                  <a:cubicBezTo>
                    <a:pt x="783" y="1311"/>
                    <a:pt x="995" y="635"/>
                    <a:pt x="86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3"/>
            <p:cNvSpPr/>
            <p:nvPr/>
          </p:nvSpPr>
          <p:spPr>
            <a:xfrm>
              <a:off x="-3472075" y="3894425"/>
              <a:ext cx="32275" cy="25475"/>
            </a:xfrm>
            <a:custGeom>
              <a:avLst/>
              <a:gdLst/>
              <a:ahLst/>
              <a:cxnLst/>
              <a:rect l="l" t="t" r="r" b="b"/>
              <a:pathLst>
                <a:path w="1291" h="1019" extrusionOk="0">
                  <a:moveTo>
                    <a:pt x="777" y="0"/>
                  </a:moveTo>
                  <a:cubicBezTo>
                    <a:pt x="227" y="21"/>
                    <a:pt x="375" y="592"/>
                    <a:pt x="16" y="740"/>
                  </a:cubicBezTo>
                  <a:cubicBezTo>
                    <a:pt x="1" y="941"/>
                    <a:pt x="156" y="1019"/>
                    <a:pt x="362" y="1019"/>
                  </a:cubicBezTo>
                  <a:cubicBezTo>
                    <a:pt x="741" y="1019"/>
                    <a:pt x="1291" y="754"/>
                    <a:pt x="1263" y="508"/>
                  </a:cubicBezTo>
                  <a:cubicBezTo>
                    <a:pt x="1263" y="233"/>
                    <a:pt x="1052" y="0"/>
                    <a:pt x="77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3"/>
            <p:cNvSpPr/>
            <p:nvPr/>
          </p:nvSpPr>
          <p:spPr>
            <a:xfrm>
              <a:off x="-3986675" y="4254300"/>
              <a:ext cx="27800" cy="31025"/>
            </a:xfrm>
            <a:custGeom>
              <a:avLst/>
              <a:gdLst/>
              <a:ahLst/>
              <a:cxnLst/>
              <a:rect l="l" t="t" r="r" b="b"/>
              <a:pathLst>
                <a:path w="1112" h="1241" extrusionOk="0">
                  <a:moveTo>
                    <a:pt x="639" y="0"/>
                  </a:moveTo>
                  <a:cubicBezTo>
                    <a:pt x="599" y="0"/>
                    <a:pt x="556" y="3"/>
                    <a:pt x="508" y="8"/>
                  </a:cubicBezTo>
                  <a:lnTo>
                    <a:pt x="127" y="642"/>
                  </a:lnTo>
                  <a:cubicBezTo>
                    <a:pt x="169" y="854"/>
                    <a:pt x="0" y="1150"/>
                    <a:pt x="360" y="1234"/>
                  </a:cubicBezTo>
                  <a:cubicBezTo>
                    <a:pt x="384" y="1238"/>
                    <a:pt x="407" y="1240"/>
                    <a:pt x="428" y="1240"/>
                  </a:cubicBezTo>
                  <a:cubicBezTo>
                    <a:pt x="763" y="1240"/>
                    <a:pt x="779" y="801"/>
                    <a:pt x="1058" y="642"/>
                  </a:cubicBezTo>
                  <a:cubicBezTo>
                    <a:pt x="1058" y="330"/>
                    <a:pt x="1111" y="0"/>
                    <a:pt x="639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33" name="Google Shape;6133;p33"/>
          <p:cNvPicPr preferRelativeResize="0"/>
          <p:nvPr/>
        </p:nvPicPr>
        <p:blipFill>
          <a:blip r:embed="rId6">
            <a:alphaModFix amt="58999"/>
          </a:blip>
          <a:stretch>
            <a:fillRect/>
          </a:stretch>
        </p:blipFill>
        <p:spPr>
          <a:xfrm rot="-8370382">
            <a:off x="7068811" y="-277717"/>
            <a:ext cx="3081376" cy="202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4" name="Google Shape;6134;p33"/>
          <p:cNvPicPr preferRelativeResize="0"/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 rot="2699980">
            <a:off x="-1082413" y="3236933"/>
            <a:ext cx="3081376" cy="202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 b="1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aveat Brush"/>
              <a:buNone/>
              <a:defRPr sz="3000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●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Raleway"/>
              <a:buChar char="○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500"/>
              <a:buFont typeface="Raleway"/>
              <a:buChar char="■"/>
              <a:defRPr sz="15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0" r:id="rId5"/>
    <p:sldLayoutId id="2147483662" r:id="rId6"/>
    <p:sldLayoutId id="2147483669" r:id="rId7"/>
    <p:sldLayoutId id="2147483677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2" name="Google Shape;7152;p4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532100" y="915625"/>
            <a:ext cx="6261950" cy="33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3" name="Google Shape;7153;p41"/>
          <p:cNvSpPr txBox="1">
            <a:spLocks noGrp="1"/>
          </p:cNvSpPr>
          <p:nvPr>
            <p:ph type="body" idx="1"/>
          </p:nvPr>
        </p:nvSpPr>
        <p:spPr>
          <a:xfrm>
            <a:off x="1925850" y="3369725"/>
            <a:ext cx="52923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Ellis Rourke</a:t>
            </a:r>
            <a:br>
              <a:rPr lang="en" dirty="0"/>
            </a:br>
            <a:r>
              <a:rPr lang="en" dirty="0"/>
              <a:t>S5057468</a:t>
            </a:r>
            <a:endParaRPr dirty="0"/>
          </a:p>
        </p:txBody>
      </p:sp>
      <p:sp>
        <p:nvSpPr>
          <p:cNvPr id="7154" name="Google Shape;7154;p41"/>
          <p:cNvSpPr/>
          <p:nvPr/>
        </p:nvSpPr>
        <p:spPr>
          <a:xfrm>
            <a:off x="3122150" y="2991250"/>
            <a:ext cx="5775" cy="7725"/>
          </a:xfrm>
          <a:custGeom>
            <a:avLst/>
            <a:gdLst/>
            <a:ahLst/>
            <a:cxnLst/>
            <a:rect l="l" t="t" r="r" b="b"/>
            <a:pathLst>
              <a:path w="231" h="309" extrusionOk="0">
                <a:moveTo>
                  <a:pt x="231" y="0"/>
                </a:moveTo>
                <a:lnTo>
                  <a:pt x="0" y="103"/>
                </a:lnTo>
                <a:lnTo>
                  <a:pt x="77" y="308"/>
                </a:lnTo>
                <a:lnTo>
                  <a:pt x="2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5" name="Google Shape;7155;p41"/>
          <p:cNvSpPr/>
          <p:nvPr/>
        </p:nvSpPr>
        <p:spPr>
          <a:xfrm>
            <a:off x="3471525" y="2989975"/>
            <a:ext cx="2575" cy="25"/>
          </a:xfrm>
          <a:custGeom>
            <a:avLst/>
            <a:gdLst/>
            <a:ahLst/>
            <a:cxnLst/>
            <a:rect l="l" t="t" r="r" b="b"/>
            <a:pathLst>
              <a:path w="103" h="1" extrusionOk="0">
                <a:moveTo>
                  <a:pt x="103" y="0"/>
                </a:moveTo>
                <a:lnTo>
                  <a:pt x="0" y="0"/>
                </a:lnTo>
                <a:cubicBezTo>
                  <a:pt x="52" y="0"/>
                  <a:pt x="77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6" name="Google Shape;7156;p41"/>
          <p:cNvSpPr/>
          <p:nvPr/>
        </p:nvSpPr>
        <p:spPr>
          <a:xfrm>
            <a:off x="3503575" y="3002800"/>
            <a:ext cx="1950" cy="650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7" y="0"/>
                </a:moveTo>
                <a:cubicBezTo>
                  <a:pt x="64" y="0"/>
                  <a:pt x="52" y="6"/>
                  <a:pt x="39" y="13"/>
                </a:cubicBezTo>
                <a:lnTo>
                  <a:pt x="77" y="0"/>
                </a:lnTo>
                <a:close/>
                <a:moveTo>
                  <a:pt x="39" y="13"/>
                </a:moveTo>
                <a:lnTo>
                  <a:pt x="0" y="26"/>
                </a:lnTo>
                <a:cubicBezTo>
                  <a:pt x="13" y="26"/>
                  <a:pt x="26" y="19"/>
                  <a:pt x="39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7" name="Google Shape;7157;p41"/>
          <p:cNvSpPr/>
          <p:nvPr/>
        </p:nvSpPr>
        <p:spPr>
          <a:xfrm>
            <a:off x="3553575" y="2991900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0" y="0"/>
                </a:moveTo>
                <a:lnTo>
                  <a:pt x="0" y="26"/>
                </a:lnTo>
                <a:cubicBezTo>
                  <a:pt x="26" y="0"/>
                  <a:pt x="26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8" name="Google Shape;7158;p41"/>
          <p:cNvSpPr/>
          <p:nvPr/>
        </p:nvSpPr>
        <p:spPr>
          <a:xfrm>
            <a:off x="3240750" y="2989975"/>
            <a:ext cx="5725" cy="2575"/>
          </a:xfrm>
          <a:custGeom>
            <a:avLst/>
            <a:gdLst/>
            <a:ahLst/>
            <a:cxnLst/>
            <a:rect l="l" t="t" r="r" b="b"/>
            <a:pathLst>
              <a:path w="229" h="103" extrusionOk="0">
                <a:moveTo>
                  <a:pt x="128" y="0"/>
                </a:moveTo>
                <a:lnTo>
                  <a:pt x="2" y="101"/>
                </a:lnTo>
                <a:lnTo>
                  <a:pt x="2" y="101"/>
                </a:lnTo>
                <a:cubicBezTo>
                  <a:pt x="37" y="78"/>
                  <a:pt x="228" y="100"/>
                  <a:pt x="128" y="0"/>
                </a:cubicBezTo>
                <a:close/>
                <a:moveTo>
                  <a:pt x="2" y="101"/>
                </a:moveTo>
                <a:cubicBezTo>
                  <a:pt x="2" y="101"/>
                  <a:pt x="1" y="102"/>
                  <a:pt x="0" y="103"/>
                </a:cubicBezTo>
                <a:lnTo>
                  <a:pt x="2" y="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9" name="Google Shape;7159;p41"/>
          <p:cNvSpPr/>
          <p:nvPr/>
        </p:nvSpPr>
        <p:spPr>
          <a:xfrm>
            <a:off x="3465000" y="3001500"/>
            <a:ext cx="5250" cy="5475"/>
          </a:xfrm>
          <a:custGeom>
            <a:avLst/>
            <a:gdLst/>
            <a:ahLst/>
            <a:cxnLst/>
            <a:rect l="l" t="t" r="r" b="b"/>
            <a:pathLst>
              <a:path w="210" h="219" extrusionOk="0">
                <a:moveTo>
                  <a:pt x="82" y="1"/>
                </a:moveTo>
                <a:lnTo>
                  <a:pt x="82" y="1"/>
                </a:lnTo>
                <a:cubicBezTo>
                  <a:pt x="41" y="62"/>
                  <a:pt x="1" y="218"/>
                  <a:pt x="99" y="218"/>
                </a:cubicBezTo>
                <a:cubicBezTo>
                  <a:pt x="125" y="218"/>
                  <a:pt x="162" y="207"/>
                  <a:pt x="210" y="180"/>
                </a:cubicBezTo>
                <a:cubicBezTo>
                  <a:pt x="133" y="155"/>
                  <a:pt x="56" y="78"/>
                  <a:pt x="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0" name="Google Shape;7160;p41"/>
          <p:cNvSpPr/>
          <p:nvPr/>
        </p:nvSpPr>
        <p:spPr>
          <a:xfrm>
            <a:off x="3540125" y="2999700"/>
            <a:ext cx="4500" cy="3125"/>
          </a:xfrm>
          <a:custGeom>
            <a:avLst/>
            <a:gdLst/>
            <a:ahLst/>
            <a:cxnLst/>
            <a:rect l="l" t="t" r="r" b="b"/>
            <a:pathLst>
              <a:path w="180" h="125" extrusionOk="0">
                <a:moveTo>
                  <a:pt x="138" y="0"/>
                </a:moveTo>
                <a:lnTo>
                  <a:pt x="138" y="0"/>
                </a:lnTo>
                <a:cubicBezTo>
                  <a:pt x="136" y="0"/>
                  <a:pt x="133" y="6"/>
                  <a:pt x="128" y="21"/>
                </a:cubicBezTo>
                <a:lnTo>
                  <a:pt x="0" y="124"/>
                </a:lnTo>
                <a:lnTo>
                  <a:pt x="180" y="124"/>
                </a:lnTo>
                <a:cubicBezTo>
                  <a:pt x="138" y="103"/>
                  <a:pt x="147" y="0"/>
                  <a:pt x="1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1" name="Google Shape;7161;p41"/>
          <p:cNvSpPr/>
          <p:nvPr/>
        </p:nvSpPr>
        <p:spPr>
          <a:xfrm>
            <a:off x="3543950" y="300280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7" y="0"/>
                </a:moveTo>
                <a:lnTo>
                  <a:pt x="1" y="0"/>
                </a:lnTo>
                <a:cubicBezTo>
                  <a:pt x="27" y="0"/>
                  <a:pt x="27" y="0"/>
                  <a:pt x="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2" name="Google Shape;7162;p41"/>
          <p:cNvSpPr/>
          <p:nvPr/>
        </p:nvSpPr>
        <p:spPr>
          <a:xfrm>
            <a:off x="3320875" y="2995100"/>
            <a:ext cx="13175" cy="11750"/>
          </a:xfrm>
          <a:custGeom>
            <a:avLst/>
            <a:gdLst/>
            <a:ahLst/>
            <a:cxnLst/>
            <a:rect l="l" t="t" r="r" b="b"/>
            <a:pathLst>
              <a:path w="527" h="470" extrusionOk="0">
                <a:moveTo>
                  <a:pt x="129" y="0"/>
                </a:moveTo>
                <a:lnTo>
                  <a:pt x="129" y="0"/>
                </a:lnTo>
                <a:cubicBezTo>
                  <a:pt x="0" y="180"/>
                  <a:pt x="462" y="282"/>
                  <a:pt x="205" y="462"/>
                </a:cubicBezTo>
                <a:cubicBezTo>
                  <a:pt x="246" y="467"/>
                  <a:pt x="278" y="469"/>
                  <a:pt x="302" y="469"/>
                </a:cubicBezTo>
                <a:cubicBezTo>
                  <a:pt x="527" y="469"/>
                  <a:pt x="156" y="277"/>
                  <a:pt x="411" y="231"/>
                </a:cubicBezTo>
                <a:cubicBezTo>
                  <a:pt x="282" y="231"/>
                  <a:pt x="154" y="129"/>
                  <a:pt x="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3" name="Google Shape;7163;p41"/>
          <p:cNvSpPr/>
          <p:nvPr/>
        </p:nvSpPr>
        <p:spPr>
          <a:xfrm>
            <a:off x="3331125" y="3000875"/>
            <a:ext cx="1950" cy="25"/>
          </a:xfrm>
          <a:custGeom>
            <a:avLst/>
            <a:gdLst/>
            <a:ahLst/>
            <a:cxnLst/>
            <a:rect l="l" t="t" r="r" b="b"/>
            <a:pathLst>
              <a:path w="78" h="1" extrusionOk="0">
                <a:moveTo>
                  <a:pt x="1" y="0"/>
                </a:moveTo>
                <a:cubicBezTo>
                  <a:pt x="26" y="0"/>
                  <a:pt x="52" y="0"/>
                  <a:pt x="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4" name="Google Shape;7164;p41"/>
          <p:cNvSpPr/>
          <p:nvPr/>
        </p:nvSpPr>
        <p:spPr>
          <a:xfrm>
            <a:off x="3719600" y="2993825"/>
            <a:ext cx="3875" cy="1300"/>
          </a:xfrm>
          <a:custGeom>
            <a:avLst/>
            <a:gdLst/>
            <a:ahLst/>
            <a:cxnLst/>
            <a:rect l="l" t="t" r="r" b="b"/>
            <a:pathLst>
              <a:path w="155" h="52" extrusionOk="0">
                <a:moveTo>
                  <a:pt x="155" y="0"/>
                </a:moveTo>
                <a:lnTo>
                  <a:pt x="78" y="26"/>
                </a:lnTo>
                <a:cubicBezTo>
                  <a:pt x="103" y="19"/>
                  <a:pt x="129" y="13"/>
                  <a:pt x="155" y="0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32"/>
                  <a:pt x="27" y="39"/>
                  <a:pt x="1" y="51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5" name="Google Shape;7165;p41"/>
          <p:cNvSpPr/>
          <p:nvPr/>
        </p:nvSpPr>
        <p:spPr>
          <a:xfrm>
            <a:off x="4022200" y="300342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0" y="26"/>
                </a:moveTo>
                <a:cubicBezTo>
                  <a:pt x="0" y="26"/>
                  <a:pt x="26" y="1"/>
                  <a:pt x="26" y="1"/>
                </a:cubicBezTo>
                <a:cubicBezTo>
                  <a:pt x="26" y="1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6" name="Google Shape;7166;p41"/>
          <p:cNvSpPr/>
          <p:nvPr/>
        </p:nvSpPr>
        <p:spPr>
          <a:xfrm>
            <a:off x="3742050" y="2993825"/>
            <a:ext cx="650" cy="2575"/>
          </a:xfrm>
          <a:custGeom>
            <a:avLst/>
            <a:gdLst/>
            <a:ahLst/>
            <a:cxnLst/>
            <a:rect l="l" t="t" r="r" b="b"/>
            <a:pathLst>
              <a:path w="26" h="103" extrusionOk="0">
                <a:moveTo>
                  <a:pt x="26" y="0"/>
                </a:moveTo>
                <a:lnTo>
                  <a:pt x="26" y="0"/>
                </a:lnTo>
                <a:cubicBezTo>
                  <a:pt x="0" y="51"/>
                  <a:pt x="0" y="77"/>
                  <a:pt x="0" y="103"/>
                </a:cubicBezTo>
                <a:cubicBezTo>
                  <a:pt x="26" y="77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7" name="Google Shape;7167;p41"/>
          <p:cNvSpPr/>
          <p:nvPr/>
        </p:nvSpPr>
        <p:spPr>
          <a:xfrm>
            <a:off x="3741400" y="2996375"/>
            <a:ext cx="675" cy="1950"/>
          </a:xfrm>
          <a:custGeom>
            <a:avLst/>
            <a:gdLst/>
            <a:ahLst/>
            <a:cxnLst/>
            <a:rect l="l" t="t" r="r" b="b"/>
            <a:pathLst>
              <a:path w="27" h="78" extrusionOk="0">
                <a:moveTo>
                  <a:pt x="26" y="1"/>
                </a:moveTo>
                <a:cubicBezTo>
                  <a:pt x="1" y="26"/>
                  <a:pt x="1" y="52"/>
                  <a:pt x="1" y="78"/>
                </a:cubicBezTo>
                <a:lnTo>
                  <a:pt x="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8" name="Google Shape;7168;p41"/>
          <p:cNvSpPr/>
          <p:nvPr/>
        </p:nvSpPr>
        <p:spPr>
          <a:xfrm>
            <a:off x="4052950" y="2995100"/>
            <a:ext cx="25" cy="650"/>
          </a:xfrm>
          <a:custGeom>
            <a:avLst/>
            <a:gdLst/>
            <a:ahLst/>
            <a:cxnLst/>
            <a:rect l="l" t="t" r="r" b="b"/>
            <a:pathLst>
              <a:path w="1" h="26" extrusionOk="0">
                <a:moveTo>
                  <a:pt x="1" y="0"/>
                </a:moveTo>
                <a:lnTo>
                  <a:pt x="1" y="26"/>
                </a:lnTo>
                <a:cubicBezTo>
                  <a:pt x="1" y="26"/>
                  <a:pt x="1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9" name="Google Shape;7169;p41"/>
          <p:cNvSpPr/>
          <p:nvPr/>
        </p:nvSpPr>
        <p:spPr>
          <a:xfrm>
            <a:off x="3820900" y="2997650"/>
            <a:ext cx="5150" cy="3250"/>
          </a:xfrm>
          <a:custGeom>
            <a:avLst/>
            <a:gdLst/>
            <a:ahLst/>
            <a:cxnLst/>
            <a:rect l="l" t="t" r="r" b="b"/>
            <a:pathLst>
              <a:path w="206" h="130" extrusionOk="0">
                <a:moveTo>
                  <a:pt x="103" y="1"/>
                </a:moveTo>
                <a:cubicBezTo>
                  <a:pt x="52" y="1"/>
                  <a:pt x="52" y="78"/>
                  <a:pt x="0" y="129"/>
                </a:cubicBezTo>
                <a:cubicBezTo>
                  <a:pt x="26" y="103"/>
                  <a:pt x="58" y="91"/>
                  <a:pt x="93" y="91"/>
                </a:cubicBezTo>
                <a:cubicBezTo>
                  <a:pt x="129" y="91"/>
                  <a:pt x="167" y="103"/>
                  <a:pt x="206" y="129"/>
                </a:cubicBezTo>
                <a:cubicBezTo>
                  <a:pt x="154" y="78"/>
                  <a:pt x="129" y="27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0" name="Google Shape;7170;p41"/>
          <p:cNvSpPr/>
          <p:nvPr/>
        </p:nvSpPr>
        <p:spPr>
          <a:xfrm>
            <a:off x="3820900" y="300087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1" name="Google Shape;7171;p41"/>
          <p:cNvSpPr/>
          <p:nvPr/>
        </p:nvSpPr>
        <p:spPr>
          <a:xfrm>
            <a:off x="3724750" y="3003425"/>
            <a:ext cx="2575" cy="2600"/>
          </a:xfrm>
          <a:custGeom>
            <a:avLst/>
            <a:gdLst/>
            <a:ahLst/>
            <a:cxnLst/>
            <a:rect l="l" t="t" r="r" b="b"/>
            <a:pathLst>
              <a:path w="103" h="104" extrusionOk="0">
                <a:moveTo>
                  <a:pt x="103" y="1"/>
                </a:moveTo>
                <a:lnTo>
                  <a:pt x="0" y="103"/>
                </a:lnTo>
                <a:lnTo>
                  <a:pt x="26" y="103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2" name="Google Shape;7172;p41"/>
          <p:cNvSpPr/>
          <p:nvPr/>
        </p:nvSpPr>
        <p:spPr>
          <a:xfrm>
            <a:off x="3997450" y="3000875"/>
            <a:ext cx="3600" cy="4825"/>
          </a:xfrm>
          <a:custGeom>
            <a:avLst/>
            <a:gdLst/>
            <a:ahLst/>
            <a:cxnLst/>
            <a:rect l="l" t="t" r="r" b="b"/>
            <a:pathLst>
              <a:path w="144" h="193" extrusionOk="0">
                <a:moveTo>
                  <a:pt x="41" y="0"/>
                </a:moveTo>
                <a:lnTo>
                  <a:pt x="41" y="0"/>
                </a:lnTo>
                <a:cubicBezTo>
                  <a:pt x="21" y="41"/>
                  <a:pt x="1" y="192"/>
                  <a:pt x="68" y="192"/>
                </a:cubicBezTo>
                <a:cubicBezTo>
                  <a:pt x="87" y="192"/>
                  <a:pt x="111" y="181"/>
                  <a:pt x="144" y="154"/>
                </a:cubicBezTo>
                <a:cubicBezTo>
                  <a:pt x="93" y="154"/>
                  <a:pt x="41" y="77"/>
                  <a:pt x="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3" name="Google Shape;7173;p41"/>
          <p:cNvSpPr/>
          <p:nvPr/>
        </p:nvSpPr>
        <p:spPr>
          <a:xfrm>
            <a:off x="4045275" y="3002250"/>
            <a:ext cx="2575" cy="3125"/>
          </a:xfrm>
          <a:custGeom>
            <a:avLst/>
            <a:gdLst/>
            <a:ahLst/>
            <a:cxnLst/>
            <a:rect l="l" t="t" r="r" b="b"/>
            <a:pathLst>
              <a:path w="103" h="125" extrusionOk="0">
                <a:moveTo>
                  <a:pt x="64" y="1"/>
                </a:moveTo>
                <a:cubicBezTo>
                  <a:pt x="61" y="1"/>
                  <a:pt x="57" y="7"/>
                  <a:pt x="51" y="22"/>
                </a:cubicBezTo>
                <a:lnTo>
                  <a:pt x="0" y="125"/>
                </a:lnTo>
                <a:lnTo>
                  <a:pt x="103" y="125"/>
                </a:lnTo>
                <a:cubicBezTo>
                  <a:pt x="82" y="104"/>
                  <a:pt x="78" y="1"/>
                  <a:pt x="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4" name="Google Shape;7174;p41"/>
          <p:cNvSpPr/>
          <p:nvPr/>
        </p:nvSpPr>
        <p:spPr>
          <a:xfrm>
            <a:off x="4047825" y="3005350"/>
            <a:ext cx="675" cy="25"/>
          </a:xfrm>
          <a:custGeom>
            <a:avLst/>
            <a:gdLst/>
            <a:ahLst/>
            <a:cxnLst/>
            <a:rect l="l" t="t" r="r" b="b"/>
            <a:pathLst>
              <a:path w="27" h="1" extrusionOk="0">
                <a:moveTo>
                  <a:pt x="26" y="1"/>
                </a:moveTo>
                <a:lnTo>
                  <a:pt x="1" y="1"/>
                </a:lnTo>
                <a:cubicBezTo>
                  <a:pt x="1" y="1"/>
                  <a:pt x="26" y="1"/>
                  <a:pt x="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5" name="Google Shape;7175;p41"/>
          <p:cNvSpPr/>
          <p:nvPr/>
        </p:nvSpPr>
        <p:spPr>
          <a:xfrm>
            <a:off x="4055525" y="2991900"/>
            <a:ext cx="3225" cy="1950"/>
          </a:xfrm>
          <a:custGeom>
            <a:avLst/>
            <a:gdLst/>
            <a:ahLst/>
            <a:cxnLst/>
            <a:rect l="l" t="t" r="r" b="b"/>
            <a:pathLst>
              <a:path w="129" h="78" extrusionOk="0">
                <a:moveTo>
                  <a:pt x="129" y="0"/>
                </a:moveTo>
                <a:lnTo>
                  <a:pt x="0" y="77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6" name="Google Shape;7176;p41"/>
          <p:cNvSpPr/>
          <p:nvPr/>
        </p:nvSpPr>
        <p:spPr>
          <a:xfrm>
            <a:off x="4076050" y="2993825"/>
            <a:ext cx="3225" cy="3225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77" y="0"/>
                </a:moveTo>
                <a:lnTo>
                  <a:pt x="0" y="103"/>
                </a:lnTo>
                <a:lnTo>
                  <a:pt x="26" y="128"/>
                </a:lnTo>
                <a:lnTo>
                  <a:pt x="128" y="26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7" name="Google Shape;7177;p41"/>
          <p:cNvSpPr/>
          <p:nvPr/>
        </p:nvSpPr>
        <p:spPr>
          <a:xfrm>
            <a:off x="3828600" y="3004700"/>
            <a:ext cx="15400" cy="14150"/>
          </a:xfrm>
          <a:custGeom>
            <a:avLst/>
            <a:gdLst/>
            <a:ahLst/>
            <a:cxnLst/>
            <a:rect l="l" t="t" r="r" b="b"/>
            <a:pathLst>
              <a:path w="616" h="566" extrusionOk="0">
                <a:moveTo>
                  <a:pt x="359" y="1"/>
                </a:moveTo>
                <a:cubicBezTo>
                  <a:pt x="308" y="129"/>
                  <a:pt x="257" y="1"/>
                  <a:pt x="308" y="232"/>
                </a:cubicBezTo>
                <a:cubicBezTo>
                  <a:pt x="300" y="270"/>
                  <a:pt x="286" y="286"/>
                  <a:pt x="270" y="286"/>
                </a:cubicBezTo>
                <a:cubicBezTo>
                  <a:pt x="235" y="286"/>
                  <a:pt x="195" y="201"/>
                  <a:pt x="231" y="129"/>
                </a:cubicBezTo>
                <a:lnTo>
                  <a:pt x="231" y="129"/>
                </a:lnTo>
                <a:lnTo>
                  <a:pt x="77" y="309"/>
                </a:lnTo>
                <a:lnTo>
                  <a:pt x="205" y="309"/>
                </a:lnTo>
                <a:cubicBezTo>
                  <a:pt x="231" y="514"/>
                  <a:pt x="0" y="309"/>
                  <a:pt x="51" y="539"/>
                </a:cubicBezTo>
                <a:lnTo>
                  <a:pt x="231" y="463"/>
                </a:lnTo>
                <a:lnTo>
                  <a:pt x="231" y="514"/>
                </a:lnTo>
                <a:cubicBezTo>
                  <a:pt x="250" y="476"/>
                  <a:pt x="296" y="452"/>
                  <a:pt x="339" y="452"/>
                </a:cubicBezTo>
                <a:cubicBezTo>
                  <a:pt x="355" y="452"/>
                  <a:pt x="371" y="456"/>
                  <a:pt x="385" y="463"/>
                </a:cubicBezTo>
                <a:cubicBezTo>
                  <a:pt x="385" y="488"/>
                  <a:pt x="410" y="539"/>
                  <a:pt x="385" y="565"/>
                </a:cubicBezTo>
                <a:cubicBezTo>
                  <a:pt x="615" y="514"/>
                  <a:pt x="359" y="206"/>
                  <a:pt x="539" y="104"/>
                </a:cubicBezTo>
                <a:lnTo>
                  <a:pt x="462" y="104"/>
                </a:lnTo>
                <a:cubicBezTo>
                  <a:pt x="458" y="107"/>
                  <a:pt x="454" y="109"/>
                  <a:pt x="449" y="109"/>
                </a:cubicBezTo>
                <a:cubicBezTo>
                  <a:pt x="416" y="109"/>
                  <a:pt x="359" y="45"/>
                  <a:pt x="3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8" name="Google Shape;7178;p41"/>
          <p:cNvSpPr/>
          <p:nvPr/>
        </p:nvSpPr>
        <p:spPr>
          <a:xfrm>
            <a:off x="3842050" y="2998950"/>
            <a:ext cx="12850" cy="25025"/>
          </a:xfrm>
          <a:custGeom>
            <a:avLst/>
            <a:gdLst/>
            <a:ahLst/>
            <a:cxnLst/>
            <a:rect l="l" t="t" r="r" b="b"/>
            <a:pathLst>
              <a:path w="514" h="1001" extrusionOk="0">
                <a:moveTo>
                  <a:pt x="411" y="0"/>
                </a:moveTo>
                <a:cubicBezTo>
                  <a:pt x="334" y="77"/>
                  <a:pt x="308" y="51"/>
                  <a:pt x="283" y="205"/>
                </a:cubicBezTo>
                <a:cubicBezTo>
                  <a:pt x="255" y="212"/>
                  <a:pt x="228" y="215"/>
                  <a:pt x="201" y="215"/>
                </a:cubicBezTo>
                <a:cubicBezTo>
                  <a:pt x="129" y="215"/>
                  <a:pt x="64" y="192"/>
                  <a:pt x="26" y="154"/>
                </a:cubicBezTo>
                <a:cubicBezTo>
                  <a:pt x="1" y="180"/>
                  <a:pt x="26" y="308"/>
                  <a:pt x="1" y="334"/>
                </a:cubicBezTo>
                <a:lnTo>
                  <a:pt x="26" y="334"/>
                </a:lnTo>
                <a:lnTo>
                  <a:pt x="103" y="590"/>
                </a:lnTo>
                <a:cubicBezTo>
                  <a:pt x="103" y="539"/>
                  <a:pt x="154" y="539"/>
                  <a:pt x="180" y="539"/>
                </a:cubicBezTo>
                <a:lnTo>
                  <a:pt x="103" y="872"/>
                </a:lnTo>
                <a:cubicBezTo>
                  <a:pt x="159" y="972"/>
                  <a:pt x="210" y="995"/>
                  <a:pt x="258" y="995"/>
                </a:cubicBezTo>
                <a:cubicBezTo>
                  <a:pt x="298" y="995"/>
                  <a:pt x="336" y="980"/>
                  <a:pt x="373" y="980"/>
                </a:cubicBezTo>
                <a:cubicBezTo>
                  <a:pt x="395" y="980"/>
                  <a:pt x="416" y="985"/>
                  <a:pt x="436" y="1000"/>
                </a:cubicBezTo>
                <a:cubicBezTo>
                  <a:pt x="308" y="795"/>
                  <a:pt x="462" y="872"/>
                  <a:pt x="257" y="718"/>
                </a:cubicBezTo>
                <a:lnTo>
                  <a:pt x="283" y="462"/>
                </a:lnTo>
                <a:lnTo>
                  <a:pt x="436" y="487"/>
                </a:lnTo>
                <a:cubicBezTo>
                  <a:pt x="411" y="410"/>
                  <a:pt x="488" y="308"/>
                  <a:pt x="411" y="257"/>
                </a:cubicBezTo>
                <a:cubicBezTo>
                  <a:pt x="411" y="257"/>
                  <a:pt x="385" y="308"/>
                  <a:pt x="360" y="308"/>
                </a:cubicBezTo>
                <a:cubicBezTo>
                  <a:pt x="308" y="128"/>
                  <a:pt x="513" y="180"/>
                  <a:pt x="4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9" name="Google Shape;7179;p41"/>
          <p:cNvSpPr/>
          <p:nvPr/>
        </p:nvSpPr>
        <p:spPr>
          <a:xfrm>
            <a:off x="4030525" y="2991250"/>
            <a:ext cx="1300" cy="1950"/>
          </a:xfrm>
          <a:custGeom>
            <a:avLst/>
            <a:gdLst/>
            <a:ahLst/>
            <a:cxnLst/>
            <a:rect l="l" t="t" r="r" b="b"/>
            <a:pathLst>
              <a:path w="52" h="78" extrusionOk="0">
                <a:moveTo>
                  <a:pt x="52" y="0"/>
                </a:moveTo>
                <a:lnTo>
                  <a:pt x="0" y="77"/>
                </a:lnTo>
                <a:cubicBezTo>
                  <a:pt x="26" y="52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0" name="Google Shape;7180;p41"/>
          <p:cNvSpPr/>
          <p:nvPr/>
        </p:nvSpPr>
        <p:spPr>
          <a:xfrm>
            <a:off x="3889500" y="30047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7"/>
                </a:moveTo>
                <a:lnTo>
                  <a:pt x="0" y="27"/>
                </a:ln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1" name="Google Shape;7181;p41"/>
          <p:cNvSpPr/>
          <p:nvPr/>
        </p:nvSpPr>
        <p:spPr>
          <a:xfrm>
            <a:off x="4032450" y="299060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1"/>
                </a:moveTo>
                <a:lnTo>
                  <a:pt x="0" y="1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2" name="Google Shape;7182;p41"/>
          <p:cNvSpPr/>
          <p:nvPr/>
        </p:nvSpPr>
        <p:spPr>
          <a:xfrm>
            <a:off x="3860650" y="2991250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3" name="Google Shape;7183;p41"/>
          <p:cNvSpPr/>
          <p:nvPr/>
        </p:nvSpPr>
        <p:spPr>
          <a:xfrm>
            <a:off x="3858725" y="3002150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0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4" name="Google Shape;7184;p41"/>
          <p:cNvSpPr/>
          <p:nvPr/>
        </p:nvSpPr>
        <p:spPr>
          <a:xfrm>
            <a:off x="3852825" y="3002800"/>
            <a:ext cx="12975" cy="22450"/>
          </a:xfrm>
          <a:custGeom>
            <a:avLst/>
            <a:gdLst/>
            <a:ahLst/>
            <a:cxnLst/>
            <a:rect l="l" t="t" r="r" b="b"/>
            <a:pathLst>
              <a:path w="519" h="898" extrusionOk="0">
                <a:moveTo>
                  <a:pt x="159" y="0"/>
                </a:moveTo>
                <a:cubicBezTo>
                  <a:pt x="159" y="48"/>
                  <a:pt x="0" y="233"/>
                  <a:pt x="153" y="233"/>
                </a:cubicBezTo>
                <a:cubicBezTo>
                  <a:pt x="162" y="233"/>
                  <a:pt x="173" y="232"/>
                  <a:pt x="185" y="231"/>
                </a:cubicBezTo>
                <a:lnTo>
                  <a:pt x="185" y="231"/>
                </a:lnTo>
                <a:cubicBezTo>
                  <a:pt x="236" y="436"/>
                  <a:pt x="82" y="359"/>
                  <a:pt x="57" y="410"/>
                </a:cubicBezTo>
                <a:cubicBezTo>
                  <a:pt x="108" y="462"/>
                  <a:pt x="57" y="564"/>
                  <a:pt x="108" y="615"/>
                </a:cubicBezTo>
                <a:cubicBezTo>
                  <a:pt x="108" y="590"/>
                  <a:pt x="134" y="513"/>
                  <a:pt x="185" y="513"/>
                </a:cubicBezTo>
                <a:cubicBezTo>
                  <a:pt x="207" y="602"/>
                  <a:pt x="191" y="672"/>
                  <a:pt x="136" y="672"/>
                </a:cubicBezTo>
                <a:cubicBezTo>
                  <a:pt x="127" y="672"/>
                  <a:pt x="118" y="670"/>
                  <a:pt x="108" y="667"/>
                </a:cubicBezTo>
                <a:lnTo>
                  <a:pt x="108" y="667"/>
                </a:lnTo>
                <a:cubicBezTo>
                  <a:pt x="211" y="744"/>
                  <a:pt x="82" y="846"/>
                  <a:pt x="185" y="898"/>
                </a:cubicBezTo>
                <a:cubicBezTo>
                  <a:pt x="390" y="769"/>
                  <a:pt x="518" y="564"/>
                  <a:pt x="518" y="333"/>
                </a:cubicBezTo>
                <a:lnTo>
                  <a:pt x="518" y="333"/>
                </a:lnTo>
                <a:cubicBezTo>
                  <a:pt x="456" y="396"/>
                  <a:pt x="376" y="475"/>
                  <a:pt x="280" y="475"/>
                </a:cubicBezTo>
                <a:cubicBezTo>
                  <a:pt x="258" y="475"/>
                  <a:pt x="235" y="471"/>
                  <a:pt x="211" y="462"/>
                </a:cubicBezTo>
                <a:lnTo>
                  <a:pt x="211" y="282"/>
                </a:lnTo>
                <a:cubicBezTo>
                  <a:pt x="260" y="324"/>
                  <a:pt x="297" y="338"/>
                  <a:pt x="327" y="338"/>
                </a:cubicBezTo>
                <a:cubicBezTo>
                  <a:pt x="389" y="338"/>
                  <a:pt x="423" y="274"/>
                  <a:pt x="493" y="256"/>
                </a:cubicBezTo>
                <a:lnTo>
                  <a:pt x="236" y="231"/>
                </a:lnTo>
                <a:cubicBezTo>
                  <a:pt x="82" y="128"/>
                  <a:pt x="159" y="77"/>
                  <a:pt x="236" y="26"/>
                </a:cubicBezTo>
                <a:cubicBezTo>
                  <a:pt x="211" y="26"/>
                  <a:pt x="185" y="26"/>
                  <a:pt x="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5" name="Google Shape;7185;p41"/>
          <p:cNvSpPr/>
          <p:nvPr/>
        </p:nvSpPr>
        <p:spPr>
          <a:xfrm>
            <a:off x="3959375" y="3002800"/>
            <a:ext cx="1300" cy="650"/>
          </a:xfrm>
          <a:custGeom>
            <a:avLst/>
            <a:gdLst/>
            <a:ahLst/>
            <a:cxnLst/>
            <a:rect l="l" t="t" r="r" b="b"/>
            <a:pathLst>
              <a:path w="52" h="26" extrusionOk="0">
                <a:moveTo>
                  <a:pt x="51" y="0"/>
                </a:moveTo>
                <a:cubicBezTo>
                  <a:pt x="26" y="0"/>
                  <a:pt x="0" y="26"/>
                  <a:pt x="0" y="26"/>
                </a:cubicBezTo>
                <a:cubicBezTo>
                  <a:pt x="0" y="26"/>
                  <a:pt x="26" y="26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6" name="Google Shape;7186;p41"/>
          <p:cNvSpPr/>
          <p:nvPr/>
        </p:nvSpPr>
        <p:spPr>
          <a:xfrm>
            <a:off x="3856150" y="2991900"/>
            <a:ext cx="5150" cy="5150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103" y="77"/>
                  <a:pt x="1" y="77"/>
                  <a:pt x="78" y="205"/>
                </a:cubicBezTo>
                <a:cubicBezTo>
                  <a:pt x="26" y="51"/>
                  <a:pt x="206" y="128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7" name="Google Shape;7187;p41"/>
          <p:cNvSpPr/>
          <p:nvPr/>
        </p:nvSpPr>
        <p:spPr>
          <a:xfrm>
            <a:off x="3954875" y="2994450"/>
            <a:ext cx="4525" cy="10275"/>
          </a:xfrm>
          <a:custGeom>
            <a:avLst/>
            <a:gdLst/>
            <a:ahLst/>
            <a:cxnLst/>
            <a:rect l="l" t="t" r="r" b="b"/>
            <a:pathLst>
              <a:path w="181" h="411" extrusionOk="0">
                <a:moveTo>
                  <a:pt x="103" y="1"/>
                </a:moveTo>
                <a:lnTo>
                  <a:pt x="103" y="1"/>
                </a:lnTo>
                <a:cubicBezTo>
                  <a:pt x="1" y="78"/>
                  <a:pt x="103" y="206"/>
                  <a:pt x="1" y="206"/>
                </a:cubicBezTo>
                <a:lnTo>
                  <a:pt x="103" y="411"/>
                </a:lnTo>
                <a:cubicBezTo>
                  <a:pt x="26" y="206"/>
                  <a:pt x="180" y="155"/>
                  <a:pt x="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8" name="Google Shape;7188;p41"/>
          <p:cNvSpPr/>
          <p:nvPr/>
        </p:nvSpPr>
        <p:spPr>
          <a:xfrm>
            <a:off x="3974750" y="2995100"/>
            <a:ext cx="2600" cy="1950"/>
          </a:xfrm>
          <a:custGeom>
            <a:avLst/>
            <a:gdLst/>
            <a:ahLst/>
            <a:cxnLst/>
            <a:rect l="l" t="t" r="r" b="b"/>
            <a:pathLst>
              <a:path w="104" h="78" extrusionOk="0">
                <a:moveTo>
                  <a:pt x="1" y="0"/>
                </a:moveTo>
                <a:lnTo>
                  <a:pt x="1" y="52"/>
                </a:lnTo>
                <a:lnTo>
                  <a:pt x="103" y="7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9" name="Google Shape;7189;p41"/>
          <p:cNvSpPr/>
          <p:nvPr/>
        </p:nvSpPr>
        <p:spPr>
          <a:xfrm>
            <a:off x="3974100" y="2996375"/>
            <a:ext cx="25" cy="1300"/>
          </a:xfrm>
          <a:custGeom>
            <a:avLst/>
            <a:gdLst/>
            <a:ahLst/>
            <a:cxnLst/>
            <a:rect l="l" t="t" r="r" b="b"/>
            <a:pathLst>
              <a:path w="1" h="52" extrusionOk="0">
                <a:moveTo>
                  <a:pt x="1" y="52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0" name="Google Shape;7190;p41"/>
          <p:cNvSpPr/>
          <p:nvPr/>
        </p:nvSpPr>
        <p:spPr>
          <a:xfrm>
            <a:off x="3987575" y="299125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0"/>
                </a:moveTo>
                <a:lnTo>
                  <a:pt x="0" y="77"/>
                </a:lnTo>
                <a:lnTo>
                  <a:pt x="0" y="10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1" name="Google Shape;7191;p41"/>
          <p:cNvSpPr/>
          <p:nvPr/>
        </p:nvSpPr>
        <p:spPr>
          <a:xfrm>
            <a:off x="4034375" y="2993175"/>
            <a:ext cx="650" cy="675"/>
          </a:xfrm>
          <a:custGeom>
            <a:avLst/>
            <a:gdLst/>
            <a:ahLst/>
            <a:cxnLst/>
            <a:rect l="l" t="t" r="r" b="b"/>
            <a:pathLst>
              <a:path w="26" h="27" extrusionOk="0">
                <a:moveTo>
                  <a:pt x="26" y="0"/>
                </a:moveTo>
                <a:lnTo>
                  <a:pt x="0" y="26"/>
                </a:lnTo>
                <a:cubicBezTo>
                  <a:pt x="0" y="26"/>
                  <a:pt x="26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2" name="Google Shape;7192;p41"/>
          <p:cNvSpPr/>
          <p:nvPr/>
        </p:nvSpPr>
        <p:spPr>
          <a:xfrm>
            <a:off x="4045275" y="2990600"/>
            <a:ext cx="2325" cy="1375"/>
          </a:xfrm>
          <a:custGeom>
            <a:avLst/>
            <a:gdLst/>
            <a:ahLst/>
            <a:cxnLst/>
            <a:rect l="l" t="t" r="r" b="b"/>
            <a:pathLst>
              <a:path w="93" h="55" extrusionOk="0">
                <a:moveTo>
                  <a:pt x="0" y="1"/>
                </a:moveTo>
                <a:lnTo>
                  <a:pt x="0" y="1"/>
                </a:lnTo>
                <a:cubicBezTo>
                  <a:pt x="10" y="42"/>
                  <a:pt x="29" y="54"/>
                  <a:pt x="46" y="54"/>
                </a:cubicBezTo>
                <a:cubicBezTo>
                  <a:pt x="71" y="54"/>
                  <a:pt x="93" y="26"/>
                  <a:pt x="77" y="26"/>
                </a:cubicBezTo>
                <a:cubicBezTo>
                  <a:pt x="51" y="26"/>
                  <a:pt x="26" y="26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3" name="Google Shape;7193;p41"/>
          <p:cNvSpPr/>
          <p:nvPr/>
        </p:nvSpPr>
        <p:spPr>
          <a:xfrm>
            <a:off x="3827950" y="2993175"/>
            <a:ext cx="25" cy="675"/>
          </a:xfrm>
          <a:custGeom>
            <a:avLst/>
            <a:gdLst/>
            <a:ahLst/>
            <a:cxnLst/>
            <a:rect l="l" t="t" r="r" b="b"/>
            <a:pathLst>
              <a:path w="1" h="27" extrusionOk="0">
                <a:moveTo>
                  <a:pt x="0" y="26"/>
                </a:moveTo>
                <a:lnTo>
                  <a:pt x="0" y="0"/>
                </a:lnTo>
                <a:cubicBezTo>
                  <a:pt x="0" y="26"/>
                  <a:pt x="0" y="26"/>
                  <a:pt x="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4" name="Google Shape;7194;p41"/>
          <p:cNvSpPr/>
          <p:nvPr/>
        </p:nvSpPr>
        <p:spPr>
          <a:xfrm>
            <a:off x="3827300" y="2991725"/>
            <a:ext cx="1075" cy="2125"/>
          </a:xfrm>
          <a:custGeom>
            <a:avLst/>
            <a:gdLst/>
            <a:ahLst/>
            <a:cxnLst/>
            <a:rect l="l" t="t" r="r" b="b"/>
            <a:pathLst>
              <a:path w="43" h="85" extrusionOk="0">
                <a:moveTo>
                  <a:pt x="22" y="0"/>
                </a:moveTo>
                <a:cubicBezTo>
                  <a:pt x="17" y="0"/>
                  <a:pt x="10" y="2"/>
                  <a:pt x="1" y="7"/>
                </a:cubicBezTo>
                <a:lnTo>
                  <a:pt x="1" y="84"/>
                </a:lnTo>
                <a:cubicBezTo>
                  <a:pt x="22" y="42"/>
                  <a:pt x="43" y="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5" name="Google Shape;7195;p41"/>
          <p:cNvSpPr/>
          <p:nvPr/>
        </p:nvSpPr>
        <p:spPr>
          <a:xfrm>
            <a:off x="3990775" y="2993825"/>
            <a:ext cx="1300" cy="25"/>
          </a:xfrm>
          <a:custGeom>
            <a:avLst/>
            <a:gdLst/>
            <a:ahLst/>
            <a:cxnLst/>
            <a:rect l="l" t="t" r="r" b="b"/>
            <a:pathLst>
              <a:path w="52" h="1" extrusionOk="0">
                <a:moveTo>
                  <a:pt x="52" y="0"/>
                </a:moveTo>
                <a:cubicBezTo>
                  <a:pt x="26" y="0"/>
                  <a:pt x="1" y="0"/>
                  <a:pt x="1" y="0"/>
                </a:cubicBezTo>
                <a:cubicBezTo>
                  <a:pt x="1" y="0"/>
                  <a:pt x="26" y="0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6" name="Google Shape;7196;p41"/>
          <p:cNvSpPr/>
          <p:nvPr/>
        </p:nvSpPr>
        <p:spPr>
          <a:xfrm>
            <a:off x="3978600" y="3004075"/>
            <a:ext cx="675" cy="650"/>
          </a:xfrm>
          <a:custGeom>
            <a:avLst/>
            <a:gdLst/>
            <a:ahLst/>
            <a:cxnLst/>
            <a:rect l="l" t="t" r="r" b="b"/>
            <a:pathLst>
              <a:path w="27" h="26" extrusionOk="0">
                <a:moveTo>
                  <a:pt x="26" y="0"/>
                </a:moveTo>
                <a:lnTo>
                  <a:pt x="26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7" name="Google Shape;7197;p41"/>
          <p:cNvSpPr/>
          <p:nvPr/>
        </p:nvSpPr>
        <p:spPr>
          <a:xfrm>
            <a:off x="3923475" y="2993175"/>
            <a:ext cx="650" cy="1300"/>
          </a:xfrm>
          <a:custGeom>
            <a:avLst/>
            <a:gdLst/>
            <a:ahLst/>
            <a:cxnLst/>
            <a:rect l="l" t="t" r="r" b="b"/>
            <a:pathLst>
              <a:path w="26" h="52" extrusionOk="0">
                <a:moveTo>
                  <a:pt x="26" y="0"/>
                </a:moveTo>
                <a:lnTo>
                  <a:pt x="0" y="52"/>
                </a:lnTo>
                <a:cubicBezTo>
                  <a:pt x="26" y="52"/>
                  <a:pt x="26" y="26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8" name="Google Shape;7198;p41"/>
          <p:cNvSpPr/>
          <p:nvPr/>
        </p:nvSpPr>
        <p:spPr>
          <a:xfrm>
            <a:off x="3899100" y="2997650"/>
            <a:ext cx="4525" cy="5175"/>
          </a:xfrm>
          <a:custGeom>
            <a:avLst/>
            <a:gdLst/>
            <a:ahLst/>
            <a:cxnLst/>
            <a:rect l="l" t="t" r="r" b="b"/>
            <a:pathLst>
              <a:path w="181" h="207" extrusionOk="0">
                <a:moveTo>
                  <a:pt x="78" y="1"/>
                </a:moveTo>
                <a:cubicBezTo>
                  <a:pt x="78" y="52"/>
                  <a:pt x="1" y="129"/>
                  <a:pt x="52" y="206"/>
                </a:cubicBezTo>
                <a:lnTo>
                  <a:pt x="180" y="103"/>
                </a:lnTo>
                <a:cubicBezTo>
                  <a:pt x="129" y="103"/>
                  <a:pt x="103" y="52"/>
                  <a:pt x="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9" name="Google Shape;7199;p41"/>
          <p:cNvSpPr/>
          <p:nvPr/>
        </p:nvSpPr>
        <p:spPr>
          <a:xfrm>
            <a:off x="3903600" y="2998950"/>
            <a:ext cx="1300" cy="1300"/>
          </a:xfrm>
          <a:custGeom>
            <a:avLst/>
            <a:gdLst/>
            <a:ahLst/>
            <a:cxnLst/>
            <a:rect l="l" t="t" r="r" b="b"/>
            <a:pathLst>
              <a:path w="52" h="52" extrusionOk="0">
                <a:moveTo>
                  <a:pt x="52" y="0"/>
                </a:moveTo>
                <a:lnTo>
                  <a:pt x="0" y="51"/>
                </a:lnTo>
                <a:cubicBezTo>
                  <a:pt x="26" y="26"/>
                  <a:pt x="52" y="26"/>
                  <a:pt x="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0" name="Google Shape;7200;p41"/>
          <p:cNvSpPr/>
          <p:nvPr/>
        </p:nvSpPr>
        <p:spPr>
          <a:xfrm>
            <a:off x="3900400" y="2997025"/>
            <a:ext cx="650" cy="650"/>
          </a:xfrm>
          <a:custGeom>
            <a:avLst/>
            <a:gdLst/>
            <a:ahLst/>
            <a:cxnLst/>
            <a:rect l="l" t="t" r="r" b="b"/>
            <a:pathLst>
              <a:path w="26" h="26" extrusionOk="0">
                <a:moveTo>
                  <a:pt x="0" y="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6" y="2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1" name="Google Shape;7201;p41"/>
          <p:cNvSpPr/>
          <p:nvPr/>
        </p:nvSpPr>
        <p:spPr>
          <a:xfrm>
            <a:off x="3760000" y="2989975"/>
            <a:ext cx="1950" cy="1300"/>
          </a:xfrm>
          <a:custGeom>
            <a:avLst/>
            <a:gdLst/>
            <a:ahLst/>
            <a:cxnLst/>
            <a:rect l="l" t="t" r="r" b="b"/>
            <a:pathLst>
              <a:path w="78" h="52" extrusionOk="0">
                <a:moveTo>
                  <a:pt x="0" y="0"/>
                </a:moveTo>
                <a:lnTo>
                  <a:pt x="0" y="0"/>
                </a:lnTo>
                <a:cubicBezTo>
                  <a:pt x="26" y="26"/>
                  <a:pt x="52" y="51"/>
                  <a:pt x="77" y="5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2" name="Google Shape;7202;p41"/>
          <p:cNvSpPr/>
          <p:nvPr/>
        </p:nvSpPr>
        <p:spPr>
          <a:xfrm>
            <a:off x="3924750" y="3001500"/>
            <a:ext cx="1300" cy="2600"/>
          </a:xfrm>
          <a:custGeom>
            <a:avLst/>
            <a:gdLst/>
            <a:ahLst/>
            <a:cxnLst/>
            <a:rect l="l" t="t" r="r" b="b"/>
            <a:pathLst>
              <a:path w="52" h="104" extrusionOk="0">
                <a:moveTo>
                  <a:pt x="52" y="1"/>
                </a:moveTo>
                <a:lnTo>
                  <a:pt x="52" y="1"/>
                </a:lnTo>
                <a:cubicBezTo>
                  <a:pt x="26" y="26"/>
                  <a:pt x="0" y="78"/>
                  <a:pt x="0" y="103"/>
                </a:cubicBezTo>
                <a:cubicBezTo>
                  <a:pt x="52" y="52"/>
                  <a:pt x="52" y="26"/>
                  <a:pt x="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3" name="Google Shape;7203;p41"/>
          <p:cNvSpPr/>
          <p:nvPr/>
        </p:nvSpPr>
        <p:spPr>
          <a:xfrm>
            <a:off x="4125400" y="3002450"/>
            <a:ext cx="2600" cy="2275"/>
          </a:xfrm>
          <a:custGeom>
            <a:avLst/>
            <a:gdLst/>
            <a:ahLst/>
            <a:cxnLst/>
            <a:rect l="l" t="t" r="r" b="b"/>
            <a:pathLst>
              <a:path w="104" h="91" extrusionOk="0">
                <a:moveTo>
                  <a:pt x="81" y="0"/>
                </a:moveTo>
                <a:cubicBezTo>
                  <a:pt x="61" y="0"/>
                  <a:pt x="38" y="72"/>
                  <a:pt x="1" y="91"/>
                </a:cubicBezTo>
                <a:cubicBezTo>
                  <a:pt x="52" y="91"/>
                  <a:pt x="77" y="65"/>
                  <a:pt x="103" y="40"/>
                </a:cubicBezTo>
                <a:cubicBezTo>
                  <a:pt x="96" y="11"/>
                  <a:pt x="89" y="0"/>
                  <a:pt x="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4" name="Google Shape;7204;p41"/>
          <p:cNvSpPr txBox="1">
            <a:spLocks noGrp="1"/>
          </p:cNvSpPr>
          <p:nvPr>
            <p:ph type="title"/>
          </p:nvPr>
        </p:nvSpPr>
        <p:spPr>
          <a:xfrm>
            <a:off x="1625100" y="1153123"/>
            <a:ext cx="5893800" cy="23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Minimum Vertex Cover Algorithm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251;p43">
            <a:extLst>
              <a:ext uri="{FF2B5EF4-FFF2-40B4-BE49-F238E27FC236}">
                <a16:creationId xmlns:a16="http://schemas.microsoft.com/office/drawing/2014/main" id="{D0DA3D45-8C5D-44E1-97AE-2D7922E13F07}"/>
              </a:ext>
            </a:extLst>
          </p:cNvPr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20188073">
            <a:off x="2176735" y="624869"/>
            <a:ext cx="4907650" cy="3217644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32D8-B775-4734-8004-8842E25A8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AU" dirty="0"/>
              <a:t>A brief description of the algorithm I have designed</a:t>
            </a:r>
          </a:p>
        </p:txBody>
      </p:sp>
    </p:spTree>
    <p:extLst>
      <p:ext uri="{BB962C8B-B14F-4D97-AF65-F5344CB8AC3E}">
        <p14:creationId xmlns:p14="http://schemas.microsoft.com/office/powerpoint/2010/main" val="182128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63" name="Google Shape;8363;p61"/>
          <p:cNvGraphicFramePr/>
          <p:nvPr>
            <p:extLst>
              <p:ext uri="{D42A27DB-BD31-4B8C-83A1-F6EECF244321}">
                <p14:modId xmlns:p14="http://schemas.microsoft.com/office/powerpoint/2010/main" val="314966650"/>
              </p:ext>
            </p:extLst>
          </p:nvPr>
        </p:nvGraphicFramePr>
        <p:xfrm>
          <a:off x="1016880" y="1228275"/>
          <a:ext cx="7110240" cy="9414787"/>
        </p:xfrm>
        <a:graphic>
          <a:graphicData uri="http://schemas.openxmlformats.org/drawingml/2006/table">
            <a:tbl>
              <a:tblPr>
                <a:noFill/>
                <a:tableStyleId>{ADEDBCDC-9204-4250-AB17-7E9B9465E435}</a:tableStyleId>
              </a:tblPr>
              <a:tblGrid>
                <a:gridCol w="237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3"/>
                          </a:solidFill>
                          <a:effectLst/>
                          <a:latin typeface="Caveat Brush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Caveat Brush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3"/>
                          </a:solidFill>
                          <a:effectLst/>
                          <a:latin typeface="Caveat Brush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 Vertex Cover</a:t>
                      </a:r>
                      <a:endParaRPr lang="en-AU" sz="1600" dirty="0">
                        <a:solidFill>
                          <a:schemeClr val="accent3"/>
                        </a:solidFill>
                        <a:effectLst/>
                        <a:latin typeface="Caveat Brush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3"/>
                          </a:solidFill>
                          <a:effectLst/>
                          <a:latin typeface="Caveat Brush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 Time (Second)</a:t>
                      </a:r>
                      <a:endParaRPr lang="en-AU" sz="1600" dirty="0">
                        <a:solidFill>
                          <a:schemeClr val="accent3"/>
                        </a:solidFill>
                        <a:effectLst/>
                        <a:latin typeface="Caveat Brush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Brock800_1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783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0.583</a:t>
                      </a:r>
                      <a:endParaRPr lang="en-AU" sz="110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Brock800_2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783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5.263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Brock800_3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783</a:t>
                      </a:r>
                      <a:endParaRPr lang="en-AU" sz="110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5.556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949588"/>
                  </a:ext>
                </a:extLst>
              </a:tr>
              <a:tr h="2581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Brock800_4c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782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19.933</a:t>
                      </a:r>
                      <a:endParaRPr lang="en-AU" sz="110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435766"/>
                  </a:ext>
                </a:extLst>
              </a:tr>
              <a:tr h="2581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C2000.9</a:t>
                      </a:r>
                      <a:endParaRPr lang="en-AU" sz="110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1946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46.833</a:t>
                      </a:r>
                      <a:endParaRPr lang="en-AU" sz="110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956463"/>
                  </a:ext>
                </a:extLst>
              </a:tr>
              <a:tr h="2581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C4000.5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3988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2.233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326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MANN_a45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690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0.282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4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P_hat1500-1</a:t>
                      </a:r>
                      <a:endParaRPr lang="en-AU" sz="110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1492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chemeClr val="accent3"/>
                          </a:solidFill>
                          <a:effectLst/>
                          <a:latin typeface="Raleway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0.259</a:t>
                      </a:r>
                      <a:endParaRPr lang="en-AU" sz="1100" dirty="0">
                        <a:solidFill>
                          <a:schemeClr val="accent3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845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6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77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79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421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24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859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84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687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61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807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11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084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04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35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60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Raleway"/>
                        <a:buChar char="●"/>
                      </a:pPr>
                      <a:endParaRPr dirty="0">
                        <a:solidFill>
                          <a:schemeClr val="accent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177550"/>
                  </a:ext>
                </a:extLst>
              </a:tr>
            </a:tbl>
          </a:graphicData>
        </a:graphic>
      </p:graphicFrame>
      <p:sp>
        <p:nvSpPr>
          <p:cNvPr id="8263" name="Google Shape;8263;p61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 Results</a:t>
            </a:r>
            <a:endParaRPr dirty="0"/>
          </a:p>
        </p:txBody>
      </p:sp>
      <p:grpSp>
        <p:nvGrpSpPr>
          <p:cNvPr id="8264" name="Google Shape;8264;p61"/>
          <p:cNvGrpSpPr/>
          <p:nvPr/>
        </p:nvGrpSpPr>
        <p:grpSpPr>
          <a:xfrm>
            <a:off x="1016880" y="2988520"/>
            <a:ext cx="6988179" cy="52320"/>
            <a:chOff x="3962000" y="4060525"/>
            <a:chExt cx="2324125" cy="174750"/>
          </a:xfrm>
        </p:grpSpPr>
        <p:sp>
          <p:nvSpPr>
            <p:cNvPr id="8265" name="Google Shape;8265;p61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61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61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61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61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61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61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61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61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61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61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61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61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61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61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61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61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61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61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61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61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61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61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61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61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61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61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61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61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61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61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61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7" name="Google Shape;8297;p61"/>
          <p:cNvGrpSpPr/>
          <p:nvPr/>
        </p:nvGrpSpPr>
        <p:grpSpPr>
          <a:xfrm>
            <a:off x="1020517" y="1490813"/>
            <a:ext cx="6988179" cy="52320"/>
            <a:chOff x="3962000" y="4060525"/>
            <a:chExt cx="2324125" cy="174750"/>
          </a:xfrm>
          <a:solidFill>
            <a:schemeClr val="accent3"/>
          </a:solidFill>
        </p:grpSpPr>
        <p:sp>
          <p:nvSpPr>
            <p:cNvPr id="8298" name="Google Shape;8298;p61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61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61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61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61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61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61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61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61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61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61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61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61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61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61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61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61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61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61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61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61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61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61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61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61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61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61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61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61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61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61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61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0" name="Google Shape;8330;p61"/>
          <p:cNvGrpSpPr/>
          <p:nvPr/>
        </p:nvGrpSpPr>
        <p:grpSpPr>
          <a:xfrm>
            <a:off x="986785" y="4025846"/>
            <a:ext cx="6988179" cy="52320"/>
            <a:chOff x="3962000" y="4060525"/>
            <a:chExt cx="2324125" cy="174750"/>
          </a:xfrm>
        </p:grpSpPr>
        <p:sp>
          <p:nvSpPr>
            <p:cNvPr id="8331" name="Google Shape;8331;p61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61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61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61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61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61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61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61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61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61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61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61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61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61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61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61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61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61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61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61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61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61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61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61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61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61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61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61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61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61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61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61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8297;p61">
            <a:extLst>
              <a:ext uri="{FF2B5EF4-FFF2-40B4-BE49-F238E27FC236}">
                <a16:creationId xmlns:a16="http://schemas.microsoft.com/office/drawing/2014/main" id="{A61EA95F-3F3C-405B-B7A3-74C797757E3E}"/>
              </a:ext>
            </a:extLst>
          </p:cNvPr>
          <p:cNvGrpSpPr/>
          <p:nvPr/>
        </p:nvGrpSpPr>
        <p:grpSpPr>
          <a:xfrm>
            <a:off x="1020517" y="1897481"/>
            <a:ext cx="6988179" cy="52320"/>
            <a:chOff x="3962000" y="4060525"/>
            <a:chExt cx="2324125" cy="174750"/>
          </a:xfrm>
        </p:grpSpPr>
        <p:sp>
          <p:nvSpPr>
            <p:cNvPr id="106" name="Google Shape;8298;p61">
              <a:extLst>
                <a:ext uri="{FF2B5EF4-FFF2-40B4-BE49-F238E27FC236}">
                  <a16:creationId xmlns:a16="http://schemas.microsoft.com/office/drawing/2014/main" id="{BCA99BE7-631F-4C2F-9E94-9BC56E2B6C57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299;p61">
              <a:extLst>
                <a:ext uri="{FF2B5EF4-FFF2-40B4-BE49-F238E27FC236}">
                  <a16:creationId xmlns:a16="http://schemas.microsoft.com/office/drawing/2014/main" id="{908CC81C-D3EE-41F9-8FBD-6FF9C4922267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300;p61">
              <a:extLst>
                <a:ext uri="{FF2B5EF4-FFF2-40B4-BE49-F238E27FC236}">
                  <a16:creationId xmlns:a16="http://schemas.microsoft.com/office/drawing/2014/main" id="{AEB115C8-51BA-4AA3-BA0F-797B15AC8500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301;p61">
              <a:extLst>
                <a:ext uri="{FF2B5EF4-FFF2-40B4-BE49-F238E27FC236}">
                  <a16:creationId xmlns:a16="http://schemas.microsoft.com/office/drawing/2014/main" id="{1BA08619-F9FB-4142-BAE6-43962753E9F4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302;p61">
              <a:extLst>
                <a:ext uri="{FF2B5EF4-FFF2-40B4-BE49-F238E27FC236}">
                  <a16:creationId xmlns:a16="http://schemas.microsoft.com/office/drawing/2014/main" id="{839A173F-129C-4D93-9D64-FD34C7230B3B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303;p61">
              <a:extLst>
                <a:ext uri="{FF2B5EF4-FFF2-40B4-BE49-F238E27FC236}">
                  <a16:creationId xmlns:a16="http://schemas.microsoft.com/office/drawing/2014/main" id="{6A2B8174-4655-47F4-B803-958B90048B42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304;p61">
              <a:extLst>
                <a:ext uri="{FF2B5EF4-FFF2-40B4-BE49-F238E27FC236}">
                  <a16:creationId xmlns:a16="http://schemas.microsoft.com/office/drawing/2014/main" id="{5872F268-66C0-4629-97EA-3400731D9B1A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305;p61">
              <a:extLst>
                <a:ext uri="{FF2B5EF4-FFF2-40B4-BE49-F238E27FC236}">
                  <a16:creationId xmlns:a16="http://schemas.microsoft.com/office/drawing/2014/main" id="{BDF057EB-5877-471D-9B03-4EDB3A5F7B84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306;p61">
              <a:extLst>
                <a:ext uri="{FF2B5EF4-FFF2-40B4-BE49-F238E27FC236}">
                  <a16:creationId xmlns:a16="http://schemas.microsoft.com/office/drawing/2014/main" id="{725583FD-0931-4B86-A869-749BC13B0A54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07;p61">
              <a:extLst>
                <a:ext uri="{FF2B5EF4-FFF2-40B4-BE49-F238E27FC236}">
                  <a16:creationId xmlns:a16="http://schemas.microsoft.com/office/drawing/2014/main" id="{1F33A64F-03D3-4BA5-A932-55F5DD79362C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308;p61">
              <a:extLst>
                <a:ext uri="{FF2B5EF4-FFF2-40B4-BE49-F238E27FC236}">
                  <a16:creationId xmlns:a16="http://schemas.microsoft.com/office/drawing/2014/main" id="{DED41F16-FF77-4FD7-B3D6-0758F32C5FA2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309;p61">
              <a:extLst>
                <a:ext uri="{FF2B5EF4-FFF2-40B4-BE49-F238E27FC236}">
                  <a16:creationId xmlns:a16="http://schemas.microsoft.com/office/drawing/2014/main" id="{B350D5C3-9588-440D-909C-C9C2CF373CEF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310;p61">
              <a:extLst>
                <a:ext uri="{FF2B5EF4-FFF2-40B4-BE49-F238E27FC236}">
                  <a16:creationId xmlns:a16="http://schemas.microsoft.com/office/drawing/2014/main" id="{33861CC5-D839-4B55-9E69-56F05EDE8922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311;p61">
              <a:extLst>
                <a:ext uri="{FF2B5EF4-FFF2-40B4-BE49-F238E27FC236}">
                  <a16:creationId xmlns:a16="http://schemas.microsoft.com/office/drawing/2014/main" id="{E1C7598B-680E-480D-A5CE-4CFA79B87E91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312;p61">
              <a:extLst>
                <a:ext uri="{FF2B5EF4-FFF2-40B4-BE49-F238E27FC236}">
                  <a16:creationId xmlns:a16="http://schemas.microsoft.com/office/drawing/2014/main" id="{2F545F16-48FA-4630-9947-9F393DE0F7ED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313;p61">
              <a:extLst>
                <a:ext uri="{FF2B5EF4-FFF2-40B4-BE49-F238E27FC236}">
                  <a16:creationId xmlns:a16="http://schemas.microsoft.com/office/drawing/2014/main" id="{86CA7BEA-3FF7-487C-AA58-DA4CEB8E1C77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314;p61">
              <a:extLst>
                <a:ext uri="{FF2B5EF4-FFF2-40B4-BE49-F238E27FC236}">
                  <a16:creationId xmlns:a16="http://schemas.microsoft.com/office/drawing/2014/main" id="{6C8A7D76-E7D2-4CBB-8232-7434B4028465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315;p61">
              <a:extLst>
                <a:ext uri="{FF2B5EF4-FFF2-40B4-BE49-F238E27FC236}">
                  <a16:creationId xmlns:a16="http://schemas.microsoft.com/office/drawing/2014/main" id="{E1C371DC-195F-464B-857A-D8950C37DEEB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316;p61">
              <a:extLst>
                <a:ext uri="{FF2B5EF4-FFF2-40B4-BE49-F238E27FC236}">
                  <a16:creationId xmlns:a16="http://schemas.microsoft.com/office/drawing/2014/main" id="{5CD1CE4C-461B-402C-839F-8426EA287B97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317;p61">
              <a:extLst>
                <a:ext uri="{FF2B5EF4-FFF2-40B4-BE49-F238E27FC236}">
                  <a16:creationId xmlns:a16="http://schemas.microsoft.com/office/drawing/2014/main" id="{6409F618-C0AB-4139-837A-8CFEABAEC3C9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318;p61">
              <a:extLst>
                <a:ext uri="{FF2B5EF4-FFF2-40B4-BE49-F238E27FC236}">
                  <a16:creationId xmlns:a16="http://schemas.microsoft.com/office/drawing/2014/main" id="{5DCADE08-4F7F-4FE2-8FE1-FFC1A16A0FB9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319;p61">
              <a:extLst>
                <a:ext uri="{FF2B5EF4-FFF2-40B4-BE49-F238E27FC236}">
                  <a16:creationId xmlns:a16="http://schemas.microsoft.com/office/drawing/2014/main" id="{E25F5163-843E-4EAD-8B2D-871E0837C9A1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320;p61">
              <a:extLst>
                <a:ext uri="{FF2B5EF4-FFF2-40B4-BE49-F238E27FC236}">
                  <a16:creationId xmlns:a16="http://schemas.microsoft.com/office/drawing/2014/main" id="{AD85356C-30D0-4819-B35D-9CF472C7C5B2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321;p61">
              <a:extLst>
                <a:ext uri="{FF2B5EF4-FFF2-40B4-BE49-F238E27FC236}">
                  <a16:creationId xmlns:a16="http://schemas.microsoft.com/office/drawing/2014/main" id="{45556900-A61F-4B63-992D-D239FC83130F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322;p61">
              <a:extLst>
                <a:ext uri="{FF2B5EF4-FFF2-40B4-BE49-F238E27FC236}">
                  <a16:creationId xmlns:a16="http://schemas.microsoft.com/office/drawing/2014/main" id="{CD4DE311-576E-4372-8FF3-06747D34116A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323;p61">
              <a:extLst>
                <a:ext uri="{FF2B5EF4-FFF2-40B4-BE49-F238E27FC236}">
                  <a16:creationId xmlns:a16="http://schemas.microsoft.com/office/drawing/2014/main" id="{882EE812-F6ED-4D6C-9DF8-7FB05DA94034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324;p61">
              <a:extLst>
                <a:ext uri="{FF2B5EF4-FFF2-40B4-BE49-F238E27FC236}">
                  <a16:creationId xmlns:a16="http://schemas.microsoft.com/office/drawing/2014/main" id="{A0A5FF22-5750-44A3-8023-C40FDD61976F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325;p61">
              <a:extLst>
                <a:ext uri="{FF2B5EF4-FFF2-40B4-BE49-F238E27FC236}">
                  <a16:creationId xmlns:a16="http://schemas.microsoft.com/office/drawing/2014/main" id="{535B9258-BEE0-4024-8A63-DD3370E00D29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326;p61">
              <a:extLst>
                <a:ext uri="{FF2B5EF4-FFF2-40B4-BE49-F238E27FC236}">
                  <a16:creationId xmlns:a16="http://schemas.microsoft.com/office/drawing/2014/main" id="{ED514897-3F70-46AE-8967-CB114E026C11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327;p61">
              <a:extLst>
                <a:ext uri="{FF2B5EF4-FFF2-40B4-BE49-F238E27FC236}">
                  <a16:creationId xmlns:a16="http://schemas.microsoft.com/office/drawing/2014/main" id="{71094793-B0CE-4878-8339-7B3D652B08D4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328;p61">
              <a:extLst>
                <a:ext uri="{FF2B5EF4-FFF2-40B4-BE49-F238E27FC236}">
                  <a16:creationId xmlns:a16="http://schemas.microsoft.com/office/drawing/2014/main" id="{5CC4E053-C8D2-4E31-B937-9C173902A7DB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329;p61">
              <a:extLst>
                <a:ext uri="{FF2B5EF4-FFF2-40B4-BE49-F238E27FC236}">
                  <a16:creationId xmlns:a16="http://schemas.microsoft.com/office/drawing/2014/main" id="{1888BDCD-EA91-4C89-9566-F81D0592FC1A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8297;p61">
            <a:extLst>
              <a:ext uri="{FF2B5EF4-FFF2-40B4-BE49-F238E27FC236}">
                <a16:creationId xmlns:a16="http://schemas.microsoft.com/office/drawing/2014/main" id="{20E43F14-1D77-445A-9C1D-BFFBF34321D6}"/>
              </a:ext>
            </a:extLst>
          </p:cNvPr>
          <p:cNvGrpSpPr/>
          <p:nvPr/>
        </p:nvGrpSpPr>
        <p:grpSpPr>
          <a:xfrm>
            <a:off x="1021465" y="2241002"/>
            <a:ext cx="6988179" cy="52320"/>
            <a:chOff x="3962000" y="4060525"/>
            <a:chExt cx="2324125" cy="174750"/>
          </a:xfrm>
        </p:grpSpPr>
        <p:sp>
          <p:nvSpPr>
            <p:cNvPr id="139" name="Google Shape;8298;p61">
              <a:extLst>
                <a:ext uri="{FF2B5EF4-FFF2-40B4-BE49-F238E27FC236}">
                  <a16:creationId xmlns:a16="http://schemas.microsoft.com/office/drawing/2014/main" id="{11620BD6-92DC-4A3E-A8A9-0F22E31E29AD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299;p61">
              <a:extLst>
                <a:ext uri="{FF2B5EF4-FFF2-40B4-BE49-F238E27FC236}">
                  <a16:creationId xmlns:a16="http://schemas.microsoft.com/office/drawing/2014/main" id="{06DA8BC8-0EF5-4013-BC6D-66AD0D89BC60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0;p61">
              <a:extLst>
                <a:ext uri="{FF2B5EF4-FFF2-40B4-BE49-F238E27FC236}">
                  <a16:creationId xmlns:a16="http://schemas.microsoft.com/office/drawing/2014/main" id="{7A993FE0-96A2-4FB8-B7A1-97D7FC8AAFF4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301;p61">
              <a:extLst>
                <a:ext uri="{FF2B5EF4-FFF2-40B4-BE49-F238E27FC236}">
                  <a16:creationId xmlns:a16="http://schemas.microsoft.com/office/drawing/2014/main" id="{D0A1E08B-B2CA-429D-B9B0-D34C3CADABB7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302;p61">
              <a:extLst>
                <a:ext uri="{FF2B5EF4-FFF2-40B4-BE49-F238E27FC236}">
                  <a16:creationId xmlns:a16="http://schemas.microsoft.com/office/drawing/2014/main" id="{500447AF-ED3E-4BC4-BA04-9AA64ECCC1CA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303;p61">
              <a:extLst>
                <a:ext uri="{FF2B5EF4-FFF2-40B4-BE49-F238E27FC236}">
                  <a16:creationId xmlns:a16="http://schemas.microsoft.com/office/drawing/2014/main" id="{FE0F554A-2F7E-44FE-97F6-6D19922D59EF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04;p61">
              <a:extLst>
                <a:ext uri="{FF2B5EF4-FFF2-40B4-BE49-F238E27FC236}">
                  <a16:creationId xmlns:a16="http://schemas.microsoft.com/office/drawing/2014/main" id="{6E20BCB0-6828-4A45-AE3B-7D775F250775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305;p61">
              <a:extLst>
                <a:ext uri="{FF2B5EF4-FFF2-40B4-BE49-F238E27FC236}">
                  <a16:creationId xmlns:a16="http://schemas.microsoft.com/office/drawing/2014/main" id="{7F4AC445-3543-4288-90BF-F4B3B26A12DD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306;p61">
              <a:extLst>
                <a:ext uri="{FF2B5EF4-FFF2-40B4-BE49-F238E27FC236}">
                  <a16:creationId xmlns:a16="http://schemas.microsoft.com/office/drawing/2014/main" id="{5F97A241-0500-4C3B-AD1D-6AB1F0DE0B42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07;p61">
              <a:extLst>
                <a:ext uri="{FF2B5EF4-FFF2-40B4-BE49-F238E27FC236}">
                  <a16:creationId xmlns:a16="http://schemas.microsoft.com/office/drawing/2014/main" id="{FD8E93BD-6B64-4110-B356-DC606093DEB8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08;p61">
              <a:extLst>
                <a:ext uri="{FF2B5EF4-FFF2-40B4-BE49-F238E27FC236}">
                  <a16:creationId xmlns:a16="http://schemas.microsoft.com/office/drawing/2014/main" id="{5FB8EF12-E931-461C-85FC-6A502AA8B15B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09;p61">
              <a:extLst>
                <a:ext uri="{FF2B5EF4-FFF2-40B4-BE49-F238E27FC236}">
                  <a16:creationId xmlns:a16="http://schemas.microsoft.com/office/drawing/2014/main" id="{B90CCA9F-0848-47B2-842E-55B626795499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310;p61">
              <a:extLst>
                <a:ext uri="{FF2B5EF4-FFF2-40B4-BE49-F238E27FC236}">
                  <a16:creationId xmlns:a16="http://schemas.microsoft.com/office/drawing/2014/main" id="{24321EDE-D57E-43B4-8A13-856F89FD4035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311;p61">
              <a:extLst>
                <a:ext uri="{FF2B5EF4-FFF2-40B4-BE49-F238E27FC236}">
                  <a16:creationId xmlns:a16="http://schemas.microsoft.com/office/drawing/2014/main" id="{0BE91A68-25BA-4269-9823-ACFAD5DC20E8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312;p61">
              <a:extLst>
                <a:ext uri="{FF2B5EF4-FFF2-40B4-BE49-F238E27FC236}">
                  <a16:creationId xmlns:a16="http://schemas.microsoft.com/office/drawing/2014/main" id="{7CD22086-0D92-486F-98F0-760DFC9A6622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313;p61">
              <a:extLst>
                <a:ext uri="{FF2B5EF4-FFF2-40B4-BE49-F238E27FC236}">
                  <a16:creationId xmlns:a16="http://schemas.microsoft.com/office/drawing/2014/main" id="{8287A044-94C2-4E2D-BA7A-7A7767FA8EBD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314;p61">
              <a:extLst>
                <a:ext uri="{FF2B5EF4-FFF2-40B4-BE49-F238E27FC236}">
                  <a16:creationId xmlns:a16="http://schemas.microsoft.com/office/drawing/2014/main" id="{A4B669A7-BD6D-4F01-B5B5-72F2E9945109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315;p61">
              <a:extLst>
                <a:ext uri="{FF2B5EF4-FFF2-40B4-BE49-F238E27FC236}">
                  <a16:creationId xmlns:a16="http://schemas.microsoft.com/office/drawing/2014/main" id="{7C5B7CC0-6CBF-47CC-9FB1-694359B56955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316;p61">
              <a:extLst>
                <a:ext uri="{FF2B5EF4-FFF2-40B4-BE49-F238E27FC236}">
                  <a16:creationId xmlns:a16="http://schemas.microsoft.com/office/drawing/2014/main" id="{6B61C957-3407-432D-979B-9DD336CDB33B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317;p61">
              <a:extLst>
                <a:ext uri="{FF2B5EF4-FFF2-40B4-BE49-F238E27FC236}">
                  <a16:creationId xmlns:a16="http://schemas.microsoft.com/office/drawing/2014/main" id="{61EAC161-5E56-4477-A46E-F183BFCE96D5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318;p61">
              <a:extLst>
                <a:ext uri="{FF2B5EF4-FFF2-40B4-BE49-F238E27FC236}">
                  <a16:creationId xmlns:a16="http://schemas.microsoft.com/office/drawing/2014/main" id="{8E0676F0-EA74-4B1B-97C9-498AB1C7372C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319;p61">
              <a:extLst>
                <a:ext uri="{FF2B5EF4-FFF2-40B4-BE49-F238E27FC236}">
                  <a16:creationId xmlns:a16="http://schemas.microsoft.com/office/drawing/2014/main" id="{039781E0-12CA-4C58-9540-726FED8835E7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320;p61">
              <a:extLst>
                <a:ext uri="{FF2B5EF4-FFF2-40B4-BE49-F238E27FC236}">
                  <a16:creationId xmlns:a16="http://schemas.microsoft.com/office/drawing/2014/main" id="{0FCA8052-4DFE-4A35-B4F1-314123C35FC9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321;p61">
              <a:extLst>
                <a:ext uri="{FF2B5EF4-FFF2-40B4-BE49-F238E27FC236}">
                  <a16:creationId xmlns:a16="http://schemas.microsoft.com/office/drawing/2014/main" id="{EDA8619B-D6E8-495A-BD5B-B520ADEC7F43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322;p61">
              <a:extLst>
                <a:ext uri="{FF2B5EF4-FFF2-40B4-BE49-F238E27FC236}">
                  <a16:creationId xmlns:a16="http://schemas.microsoft.com/office/drawing/2014/main" id="{E502C33D-E988-4FF0-BAB5-AA2A64B13DE8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323;p61">
              <a:extLst>
                <a:ext uri="{FF2B5EF4-FFF2-40B4-BE49-F238E27FC236}">
                  <a16:creationId xmlns:a16="http://schemas.microsoft.com/office/drawing/2014/main" id="{93E12186-B624-437B-B084-CD445CB3227A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324;p61">
              <a:extLst>
                <a:ext uri="{FF2B5EF4-FFF2-40B4-BE49-F238E27FC236}">
                  <a16:creationId xmlns:a16="http://schemas.microsoft.com/office/drawing/2014/main" id="{56786E99-E72A-41F5-A0E9-3DB794744C45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325;p61">
              <a:extLst>
                <a:ext uri="{FF2B5EF4-FFF2-40B4-BE49-F238E27FC236}">
                  <a16:creationId xmlns:a16="http://schemas.microsoft.com/office/drawing/2014/main" id="{EFD7A6BD-3706-466B-B657-4C4F5BC8596C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326;p61">
              <a:extLst>
                <a:ext uri="{FF2B5EF4-FFF2-40B4-BE49-F238E27FC236}">
                  <a16:creationId xmlns:a16="http://schemas.microsoft.com/office/drawing/2014/main" id="{9479F34F-9BEC-40ED-80AB-1DBBF68A7EC6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327;p61">
              <a:extLst>
                <a:ext uri="{FF2B5EF4-FFF2-40B4-BE49-F238E27FC236}">
                  <a16:creationId xmlns:a16="http://schemas.microsoft.com/office/drawing/2014/main" id="{C47F0743-AAC3-47A2-B213-B908F57FF938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328;p61">
              <a:extLst>
                <a:ext uri="{FF2B5EF4-FFF2-40B4-BE49-F238E27FC236}">
                  <a16:creationId xmlns:a16="http://schemas.microsoft.com/office/drawing/2014/main" id="{3CA33D8F-6889-4DD9-B098-0E7178C2D9D8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329;p61">
              <a:extLst>
                <a:ext uri="{FF2B5EF4-FFF2-40B4-BE49-F238E27FC236}">
                  <a16:creationId xmlns:a16="http://schemas.microsoft.com/office/drawing/2014/main" id="{A64A557D-6567-4120-8A87-88159B650984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8297;p61">
            <a:extLst>
              <a:ext uri="{FF2B5EF4-FFF2-40B4-BE49-F238E27FC236}">
                <a16:creationId xmlns:a16="http://schemas.microsoft.com/office/drawing/2014/main" id="{E0462BF2-A11B-49A0-AB51-15B20ADF1988}"/>
              </a:ext>
            </a:extLst>
          </p:cNvPr>
          <p:cNvGrpSpPr/>
          <p:nvPr/>
        </p:nvGrpSpPr>
        <p:grpSpPr>
          <a:xfrm>
            <a:off x="1003153" y="2627510"/>
            <a:ext cx="6988179" cy="52320"/>
            <a:chOff x="3962000" y="4060525"/>
            <a:chExt cx="2324125" cy="174750"/>
          </a:xfrm>
        </p:grpSpPr>
        <p:sp>
          <p:nvSpPr>
            <p:cNvPr id="172" name="Google Shape;8298;p61">
              <a:extLst>
                <a:ext uri="{FF2B5EF4-FFF2-40B4-BE49-F238E27FC236}">
                  <a16:creationId xmlns:a16="http://schemas.microsoft.com/office/drawing/2014/main" id="{A1D1D827-7ACF-43B3-AEDD-2F9FAD73399E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299;p61">
              <a:extLst>
                <a:ext uri="{FF2B5EF4-FFF2-40B4-BE49-F238E27FC236}">
                  <a16:creationId xmlns:a16="http://schemas.microsoft.com/office/drawing/2014/main" id="{EEAC8937-D117-46AA-ABE3-0E27D90D0A1B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300;p61">
              <a:extLst>
                <a:ext uri="{FF2B5EF4-FFF2-40B4-BE49-F238E27FC236}">
                  <a16:creationId xmlns:a16="http://schemas.microsoft.com/office/drawing/2014/main" id="{A1F36EB5-4941-4D63-9F93-444517B16E07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301;p61">
              <a:extLst>
                <a:ext uri="{FF2B5EF4-FFF2-40B4-BE49-F238E27FC236}">
                  <a16:creationId xmlns:a16="http://schemas.microsoft.com/office/drawing/2014/main" id="{D1FE2D66-7410-40DB-BE87-28F152082852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302;p61">
              <a:extLst>
                <a:ext uri="{FF2B5EF4-FFF2-40B4-BE49-F238E27FC236}">
                  <a16:creationId xmlns:a16="http://schemas.microsoft.com/office/drawing/2014/main" id="{D8FDA26E-22F2-4E36-B84E-B7B1F051C7C5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303;p61">
              <a:extLst>
                <a:ext uri="{FF2B5EF4-FFF2-40B4-BE49-F238E27FC236}">
                  <a16:creationId xmlns:a16="http://schemas.microsoft.com/office/drawing/2014/main" id="{F24F0360-86DF-4151-9792-BADBD72D3C60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304;p61">
              <a:extLst>
                <a:ext uri="{FF2B5EF4-FFF2-40B4-BE49-F238E27FC236}">
                  <a16:creationId xmlns:a16="http://schemas.microsoft.com/office/drawing/2014/main" id="{07ED0D5F-C2F3-497F-9AB4-024174A733E4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305;p61">
              <a:extLst>
                <a:ext uri="{FF2B5EF4-FFF2-40B4-BE49-F238E27FC236}">
                  <a16:creationId xmlns:a16="http://schemas.microsoft.com/office/drawing/2014/main" id="{72AF618D-83CA-4EAD-A104-ACBE5727186C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306;p61">
              <a:extLst>
                <a:ext uri="{FF2B5EF4-FFF2-40B4-BE49-F238E27FC236}">
                  <a16:creationId xmlns:a16="http://schemas.microsoft.com/office/drawing/2014/main" id="{88CE58DF-27CE-4429-A2EC-29E3C3920048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307;p61">
              <a:extLst>
                <a:ext uri="{FF2B5EF4-FFF2-40B4-BE49-F238E27FC236}">
                  <a16:creationId xmlns:a16="http://schemas.microsoft.com/office/drawing/2014/main" id="{9248A3C1-DD57-4185-8059-234AB9E2D54B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308;p61">
              <a:extLst>
                <a:ext uri="{FF2B5EF4-FFF2-40B4-BE49-F238E27FC236}">
                  <a16:creationId xmlns:a16="http://schemas.microsoft.com/office/drawing/2014/main" id="{4E5ACC76-A94B-43AB-B53F-858726C9DE54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309;p61">
              <a:extLst>
                <a:ext uri="{FF2B5EF4-FFF2-40B4-BE49-F238E27FC236}">
                  <a16:creationId xmlns:a16="http://schemas.microsoft.com/office/drawing/2014/main" id="{4F4BB89B-9275-4BD6-B9A1-44C701BE3DC0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310;p61">
              <a:extLst>
                <a:ext uri="{FF2B5EF4-FFF2-40B4-BE49-F238E27FC236}">
                  <a16:creationId xmlns:a16="http://schemas.microsoft.com/office/drawing/2014/main" id="{B34BEEB7-3F99-462D-B360-60C4CF643639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311;p61">
              <a:extLst>
                <a:ext uri="{FF2B5EF4-FFF2-40B4-BE49-F238E27FC236}">
                  <a16:creationId xmlns:a16="http://schemas.microsoft.com/office/drawing/2014/main" id="{6C39AE88-8452-4E31-95B3-0BDD5B5112B1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312;p61">
              <a:extLst>
                <a:ext uri="{FF2B5EF4-FFF2-40B4-BE49-F238E27FC236}">
                  <a16:creationId xmlns:a16="http://schemas.microsoft.com/office/drawing/2014/main" id="{F2717DCD-527A-4AE9-916A-55B68CB6C10E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313;p61">
              <a:extLst>
                <a:ext uri="{FF2B5EF4-FFF2-40B4-BE49-F238E27FC236}">
                  <a16:creationId xmlns:a16="http://schemas.microsoft.com/office/drawing/2014/main" id="{5461A1C0-DFFC-4A43-B72A-E0D94621FF94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314;p61">
              <a:extLst>
                <a:ext uri="{FF2B5EF4-FFF2-40B4-BE49-F238E27FC236}">
                  <a16:creationId xmlns:a16="http://schemas.microsoft.com/office/drawing/2014/main" id="{DB348B03-6F55-4D46-9F31-BC8E5ED5629C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315;p61">
              <a:extLst>
                <a:ext uri="{FF2B5EF4-FFF2-40B4-BE49-F238E27FC236}">
                  <a16:creationId xmlns:a16="http://schemas.microsoft.com/office/drawing/2014/main" id="{8A5485E6-1FEF-4EBD-B7A4-B458310F6551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316;p61">
              <a:extLst>
                <a:ext uri="{FF2B5EF4-FFF2-40B4-BE49-F238E27FC236}">
                  <a16:creationId xmlns:a16="http://schemas.microsoft.com/office/drawing/2014/main" id="{EFD8C09A-630B-4F77-B549-86B93C176EE9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317;p61">
              <a:extLst>
                <a:ext uri="{FF2B5EF4-FFF2-40B4-BE49-F238E27FC236}">
                  <a16:creationId xmlns:a16="http://schemas.microsoft.com/office/drawing/2014/main" id="{6EBFA14C-9428-4D55-B1EA-F81506CD73C9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318;p61">
              <a:extLst>
                <a:ext uri="{FF2B5EF4-FFF2-40B4-BE49-F238E27FC236}">
                  <a16:creationId xmlns:a16="http://schemas.microsoft.com/office/drawing/2014/main" id="{39E08CB8-444D-4440-B8C9-7EF2B2C41FBC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319;p61">
              <a:extLst>
                <a:ext uri="{FF2B5EF4-FFF2-40B4-BE49-F238E27FC236}">
                  <a16:creationId xmlns:a16="http://schemas.microsoft.com/office/drawing/2014/main" id="{C2022610-4C5B-4F13-9284-743BE3B8BF35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320;p61">
              <a:extLst>
                <a:ext uri="{FF2B5EF4-FFF2-40B4-BE49-F238E27FC236}">
                  <a16:creationId xmlns:a16="http://schemas.microsoft.com/office/drawing/2014/main" id="{99F50793-C41E-4A4C-9374-8B8BC83328EC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321;p61">
              <a:extLst>
                <a:ext uri="{FF2B5EF4-FFF2-40B4-BE49-F238E27FC236}">
                  <a16:creationId xmlns:a16="http://schemas.microsoft.com/office/drawing/2014/main" id="{43FF7FD6-218B-4DD0-8B7E-D80E5A1E3600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322;p61">
              <a:extLst>
                <a:ext uri="{FF2B5EF4-FFF2-40B4-BE49-F238E27FC236}">
                  <a16:creationId xmlns:a16="http://schemas.microsoft.com/office/drawing/2014/main" id="{204FBDED-F99D-47E8-B7D4-A923A2E6F402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323;p61">
              <a:extLst>
                <a:ext uri="{FF2B5EF4-FFF2-40B4-BE49-F238E27FC236}">
                  <a16:creationId xmlns:a16="http://schemas.microsoft.com/office/drawing/2014/main" id="{8EC232F9-C8A5-4F0A-B89C-C18E02E142EC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324;p61">
              <a:extLst>
                <a:ext uri="{FF2B5EF4-FFF2-40B4-BE49-F238E27FC236}">
                  <a16:creationId xmlns:a16="http://schemas.microsoft.com/office/drawing/2014/main" id="{3DFA078F-6064-4A99-AFC9-6D5AA6BC7581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325;p61">
              <a:extLst>
                <a:ext uri="{FF2B5EF4-FFF2-40B4-BE49-F238E27FC236}">
                  <a16:creationId xmlns:a16="http://schemas.microsoft.com/office/drawing/2014/main" id="{CFB53D62-BCAB-44D3-991F-7F12204A1106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326;p61">
              <a:extLst>
                <a:ext uri="{FF2B5EF4-FFF2-40B4-BE49-F238E27FC236}">
                  <a16:creationId xmlns:a16="http://schemas.microsoft.com/office/drawing/2014/main" id="{A1BB4EA5-2B29-4CB9-81A8-F2029BCEBF12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327;p61">
              <a:extLst>
                <a:ext uri="{FF2B5EF4-FFF2-40B4-BE49-F238E27FC236}">
                  <a16:creationId xmlns:a16="http://schemas.microsoft.com/office/drawing/2014/main" id="{D4D4B889-1CFF-4C6F-840C-1492255D98BB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328;p61">
              <a:extLst>
                <a:ext uri="{FF2B5EF4-FFF2-40B4-BE49-F238E27FC236}">
                  <a16:creationId xmlns:a16="http://schemas.microsoft.com/office/drawing/2014/main" id="{16A78C74-ED06-4133-91F9-18F9B38A0CA9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329;p61">
              <a:extLst>
                <a:ext uri="{FF2B5EF4-FFF2-40B4-BE49-F238E27FC236}">
                  <a16:creationId xmlns:a16="http://schemas.microsoft.com/office/drawing/2014/main" id="{41732277-2C71-47F6-A6FE-7CE9D5ADE056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8264;p61">
            <a:extLst>
              <a:ext uri="{FF2B5EF4-FFF2-40B4-BE49-F238E27FC236}">
                <a16:creationId xmlns:a16="http://schemas.microsoft.com/office/drawing/2014/main" id="{04EBE34F-3EF2-4F00-ABEF-DDBC28B3636F}"/>
              </a:ext>
            </a:extLst>
          </p:cNvPr>
          <p:cNvGrpSpPr/>
          <p:nvPr/>
        </p:nvGrpSpPr>
        <p:grpSpPr>
          <a:xfrm>
            <a:off x="1003153" y="3306454"/>
            <a:ext cx="6988179" cy="52320"/>
            <a:chOff x="3962000" y="4060525"/>
            <a:chExt cx="2324125" cy="174750"/>
          </a:xfrm>
        </p:grpSpPr>
        <p:sp>
          <p:nvSpPr>
            <p:cNvPr id="205" name="Google Shape;8265;p61">
              <a:extLst>
                <a:ext uri="{FF2B5EF4-FFF2-40B4-BE49-F238E27FC236}">
                  <a16:creationId xmlns:a16="http://schemas.microsoft.com/office/drawing/2014/main" id="{8041DD98-ACC6-4D7A-B111-A16D459CE54D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266;p61">
              <a:extLst>
                <a:ext uri="{FF2B5EF4-FFF2-40B4-BE49-F238E27FC236}">
                  <a16:creationId xmlns:a16="http://schemas.microsoft.com/office/drawing/2014/main" id="{A00957C9-1B92-4DAC-9472-53998AEBEB2A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267;p61">
              <a:extLst>
                <a:ext uri="{FF2B5EF4-FFF2-40B4-BE49-F238E27FC236}">
                  <a16:creationId xmlns:a16="http://schemas.microsoft.com/office/drawing/2014/main" id="{54CDE9F2-BDC7-4A66-AB0F-A52E60783CB8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268;p61">
              <a:extLst>
                <a:ext uri="{FF2B5EF4-FFF2-40B4-BE49-F238E27FC236}">
                  <a16:creationId xmlns:a16="http://schemas.microsoft.com/office/drawing/2014/main" id="{B7741008-1AD3-4A21-A667-80D2726CB9FD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269;p61">
              <a:extLst>
                <a:ext uri="{FF2B5EF4-FFF2-40B4-BE49-F238E27FC236}">
                  <a16:creationId xmlns:a16="http://schemas.microsoft.com/office/drawing/2014/main" id="{CCBAED40-D178-4BD1-B1EC-108297AFCE2C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270;p61">
              <a:extLst>
                <a:ext uri="{FF2B5EF4-FFF2-40B4-BE49-F238E27FC236}">
                  <a16:creationId xmlns:a16="http://schemas.microsoft.com/office/drawing/2014/main" id="{2EBF226C-825E-4D34-B497-693951CF36D4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271;p61">
              <a:extLst>
                <a:ext uri="{FF2B5EF4-FFF2-40B4-BE49-F238E27FC236}">
                  <a16:creationId xmlns:a16="http://schemas.microsoft.com/office/drawing/2014/main" id="{C04CA3EB-9726-4735-A93C-DC31045EE31F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272;p61">
              <a:extLst>
                <a:ext uri="{FF2B5EF4-FFF2-40B4-BE49-F238E27FC236}">
                  <a16:creationId xmlns:a16="http://schemas.microsoft.com/office/drawing/2014/main" id="{83C0F254-6F02-4F3E-92FB-F7629144E082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273;p61">
              <a:extLst>
                <a:ext uri="{FF2B5EF4-FFF2-40B4-BE49-F238E27FC236}">
                  <a16:creationId xmlns:a16="http://schemas.microsoft.com/office/drawing/2014/main" id="{DFD1E952-A42D-47D1-AE5E-59DA91B7F692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274;p61">
              <a:extLst>
                <a:ext uri="{FF2B5EF4-FFF2-40B4-BE49-F238E27FC236}">
                  <a16:creationId xmlns:a16="http://schemas.microsoft.com/office/drawing/2014/main" id="{112EACD2-DB20-49E9-AC8E-B3CBEDCBFB07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275;p61">
              <a:extLst>
                <a:ext uri="{FF2B5EF4-FFF2-40B4-BE49-F238E27FC236}">
                  <a16:creationId xmlns:a16="http://schemas.microsoft.com/office/drawing/2014/main" id="{8BD76663-A35E-46D7-B95B-1E50CABE38E2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276;p61">
              <a:extLst>
                <a:ext uri="{FF2B5EF4-FFF2-40B4-BE49-F238E27FC236}">
                  <a16:creationId xmlns:a16="http://schemas.microsoft.com/office/drawing/2014/main" id="{61B609B8-5E6F-42A5-9BA0-B2F49B599857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277;p61">
              <a:extLst>
                <a:ext uri="{FF2B5EF4-FFF2-40B4-BE49-F238E27FC236}">
                  <a16:creationId xmlns:a16="http://schemas.microsoft.com/office/drawing/2014/main" id="{A44CFB46-35AE-40A6-894D-4E3AA1EED86F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278;p61">
              <a:extLst>
                <a:ext uri="{FF2B5EF4-FFF2-40B4-BE49-F238E27FC236}">
                  <a16:creationId xmlns:a16="http://schemas.microsoft.com/office/drawing/2014/main" id="{6B6699C4-022D-4546-B7F8-6A22EC4EE842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279;p61">
              <a:extLst>
                <a:ext uri="{FF2B5EF4-FFF2-40B4-BE49-F238E27FC236}">
                  <a16:creationId xmlns:a16="http://schemas.microsoft.com/office/drawing/2014/main" id="{D6419AD3-6F28-4743-80FD-9287D732C5BE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280;p61">
              <a:extLst>
                <a:ext uri="{FF2B5EF4-FFF2-40B4-BE49-F238E27FC236}">
                  <a16:creationId xmlns:a16="http://schemas.microsoft.com/office/drawing/2014/main" id="{97296C92-5414-4659-9FC4-DF4C53C4B771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281;p61">
              <a:extLst>
                <a:ext uri="{FF2B5EF4-FFF2-40B4-BE49-F238E27FC236}">
                  <a16:creationId xmlns:a16="http://schemas.microsoft.com/office/drawing/2014/main" id="{0FEDBE72-C713-4EFB-82FD-95F148AC0F4B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282;p61">
              <a:extLst>
                <a:ext uri="{FF2B5EF4-FFF2-40B4-BE49-F238E27FC236}">
                  <a16:creationId xmlns:a16="http://schemas.microsoft.com/office/drawing/2014/main" id="{D0E0AEAE-82E8-4F12-B6C5-9F1C50C5A365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283;p61">
              <a:extLst>
                <a:ext uri="{FF2B5EF4-FFF2-40B4-BE49-F238E27FC236}">
                  <a16:creationId xmlns:a16="http://schemas.microsoft.com/office/drawing/2014/main" id="{F05B519C-C469-46E4-B242-BA1CC8797D4A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284;p61">
              <a:extLst>
                <a:ext uri="{FF2B5EF4-FFF2-40B4-BE49-F238E27FC236}">
                  <a16:creationId xmlns:a16="http://schemas.microsoft.com/office/drawing/2014/main" id="{42842CAF-FEBD-4106-9D67-BF5D4643F90E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285;p61">
              <a:extLst>
                <a:ext uri="{FF2B5EF4-FFF2-40B4-BE49-F238E27FC236}">
                  <a16:creationId xmlns:a16="http://schemas.microsoft.com/office/drawing/2014/main" id="{FE7E919F-59DF-40C7-BCDC-CF136A27E896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286;p61">
              <a:extLst>
                <a:ext uri="{FF2B5EF4-FFF2-40B4-BE49-F238E27FC236}">
                  <a16:creationId xmlns:a16="http://schemas.microsoft.com/office/drawing/2014/main" id="{72764C4D-0D50-4852-9FD8-83710DA3ABE4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287;p61">
              <a:extLst>
                <a:ext uri="{FF2B5EF4-FFF2-40B4-BE49-F238E27FC236}">
                  <a16:creationId xmlns:a16="http://schemas.microsoft.com/office/drawing/2014/main" id="{D7B4C8AD-F8CD-400F-A511-2C7658B494DF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288;p61">
              <a:extLst>
                <a:ext uri="{FF2B5EF4-FFF2-40B4-BE49-F238E27FC236}">
                  <a16:creationId xmlns:a16="http://schemas.microsoft.com/office/drawing/2014/main" id="{877051FC-8C4D-4E26-9BC7-85FDA86BF497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289;p61">
              <a:extLst>
                <a:ext uri="{FF2B5EF4-FFF2-40B4-BE49-F238E27FC236}">
                  <a16:creationId xmlns:a16="http://schemas.microsoft.com/office/drawing/2014/main" id="{E9328FBD-3D4A-46B8-9300-16BCD99A9B82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290;p61">
              <a:extLst>
                <a:ext uri="{FF2B5EF4-FFF2-40B4-BE49-F238E27FC236}">
                  <a16:creationId xmlns:a16="http://schemas.microsoft.com/office/drawing/2014/main" id="{6E172B68-880A-4032-A03A-DE8892909119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291;p61">
              <a:extLst>
                <a:ext uri="{FF2B5EF4-FFF2-40B4-BE49-F238E27FC236}">
                  <a16:creationId xmlns:a16="http://schemas.microsoft.com/office/drawing/2014/main" id="{EEE9B9EB-5F3F-47FA-9A29-F078E82BC16D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292;p61">
              <a:extLst>
                <a:ext uri="{FF2B5EF4-FFF2-40B4-BE49-F238E27FC236}">
                  <a16:creationId xmlns:a16="http://schemas.microsoft.com/office/drawing/2014/main" id="{A6CD3891-7072-44EC-8B4E-52A3A411DA2A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293;p61">
              <a:extLst>
                <a:ext uri="{FF2B5EF4-FFF2-40B4-BE49-F238E27FC236}">
                  <a16:creationId xmlns:a16="http://schemas.microsoft.com/office/drawing/2014/main" id="{F4EC7263-9AE3-46D1-991E-2BCC0751E14E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294;p61">
              <a:extLst>
                <a:ext uri="{FF2B5EF4-FFF2-40B4-BE49-F238E27FC236}">
                  <a16:creationId xmlns:a16="http://schemas.microsoft.com/office/drawing/2014/main" id="{FA12A090-9EE0-4891-9B1A-06A04B0D7D44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295;p61">
              <a:extLst>
                <a:ext uri="{FF2B5EF4-FFF2-40B4-BE49-F238E27FC236}">
                  <a16:creationId xmlns:a16="http://schemas.microsoft.com/office/drawing/2014/main" id="{5A0B5039-0BC5-41FE-AD66-2F19CA0421E8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296;p61">
              <a:extLst>
                <a:ext uri="{FF2B5EF4-FFF2-40B4-BE49-F238E27FC236}">
                  <a16:creationId xmlns:a16="http://schemas.microsoft.com/office/drawing/2014/main" id="{F33F5D52-6279-4E07-9E32-57F28BD04C13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8264;p61">
            <a:extLst>
              <a:ext uri="{FF2B5EF4-FFF2-40B4-BE49-F238E27FC236}">
                <a16:creationId xmlns:a16="http://schemas.microsoft.com/office/drawing/2014/main" id="{9D16C724-7CD5-4717-ABBC-70F8B09D9F3C}"/>
              </a:ext>
            </a:extLst>
          </p:cNvPr>
          <p:cNvGrpSpPr/>
          <p:nvPr/>
        </p:nvGrpSpPr>
        <p:grpSpPr>
          <a:xfrm>
            <a:off x="1016880" y="3642815"/>
            <a:ext cx="6988179" cy="52320"/>
            <a:chOff x="3962000" y="4060525"/>
            <a:chExt cx="2324125" cy="174750"/>
          </a:xfrm>
        </p:grpSpPr>
        <p:sp>
          <p:nvSpPr>
            <p:cNvPr id="238" name="Google Shape;8265;p61">
              <a:extLst>
                <a:ext uri="{FF2B5EF4-FFF2-40B4-BE49-F238E27FC236}">
                  <a16:creationId xmlns:a16="http://schemas.microsoft.com/office/drawing/2014/main" id="{7F103E67-41F7-4EC3-94A4-DC60E8B080E1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266;p61">
              <a:extLst>
                <a:ext uri="{FF2B5EF4-FFF2-40B4-BE49-F238E27FC236}">
                  <a16:creationId xmlns:a16="http://schemas.microsoft.com/office/drawing/2014/main" id="{7BE39FA5-7D22-4D78-A145-028F2541835E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267;p61">
              <a:extLst>
                <a:ext uri="{FF2B5EF4-FFF2-40B4-BE49-F238E27FC236}">
                  <a16:creationId xmlns:a16="http://schemas.microsoft.com/office/drawing/2014/main" id="{E16388EF-CAAA-41F2-9909-90D1EC111AE5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268;p61">
              <a:extLst>
                <a:ext uri="{FF2B5EF4-FFF2-40B4-BE49-F238E27FC236}">
                  <a16:creationId xmlns:a16="http://schemas.microsoft.com/office/drawing/2014/main" id="{2FB0AD4A-51F9-4CEF-8C3E-E98D4C09DEA6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269;p61">
              <a:extLst>
                <a:ext uri="{FF2B5EF4-FFF2-40B4-BE49-F238E27FC236}">
                  <a16:creationId xmlns:a16="http://schemas.microsoft.com/office/drawing/2014/main" id="{632AA3FE-223E-4254-A37A-6E97375F6AB4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270;p61">
              <a:extLst>
                <a:ext uri="{FF2B5EF4-FFF2-40B4-BE49-F238E27FC236}">
                  <a16:creationId xmlns:a16="http://schemas.microsoft.com/office/drawing/2014/main" id="{282FCCF5-C500-4677-BA0D-0B4F3AFCC5AB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271;p61">
              <a:extLst>
                <a:ext uri="{FF2B5EF4-FFF2-40B4-BE49-F238E27FC236}">
                  <a16:creationId xmlns:a16="http://schemas.microsoft.com/office/drawing/2014/main" id="{355D3FF6-D80E-460E-9072-A2BFEF23D283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272;p61">
              <a:extLst>
                <a:ext uri="{FF2B5EF4-FFF2-40B4-BE49-F238E27FC236}">
                  <a16:creationId xmlns:a16="http://schemas.microsoft.com/office/drawing/2014/main" id="{33493C4D-4C2B-41AD-95EC-BCD6E2DFBDC0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273;p61">
              <a:extLst>
                <a:ext uri="{FF2B5EF4-FFF2-40B4-BE49-F238E27FC236}">
                  <a16:creationId xmlns:a16="http://schemas.microsoft.com/office/drawing/2014/main" id="{4BE22A41-4866-487E-8037-D711CD8DE801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274;p61">
              <a:extLst>
                <a:ext uri="{FF2B5EF4-FFF2-40B4-BE49-F238E27FC236}">
                  <a16:creationId xmlns:a16="http://schemas.microsoft.com/office/drawing/2014/main" id="{B5ACCC51-009E-4DD3-B3B8-25EFF25FDB9C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275;p61">
              <a:extLst>
                <a:ext uri="{FF2B5EF4-FFF2-40B4-BE49-F238E27FC236}">
                  <a16:creationId xmlns:a16="http://schemas.microsoft.com/office/drawing/2014/main" id="{C7B0DE68-339E-43C6-86E2-887499FCA4B4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276;p61">
              <a:extLst>
                <a:ext uri="{FF2B5EF4-FFF2-40B4-BE49-F238E27FC236}">
                  <a16:creationId xmlns:a16="http://schemas.microsoft.com/office/drawing/2014/main" id="{37917E8F-D40A-4E36-B25A-A616CE765A29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277;p61">
              <a:extLst>
                <a:ext uri="{FF2B5EF4-FFF2-40B4-BE49-F238E27FC236}">
                  <a16:creationId xmlns:a16="http://schemas.microsoft.com/office/drawing/2014/main" id="{490AA2FB-61F0-406A-97AD-5F5106D72368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8278;p61">
              <a:extLst>
                <a:ext uri="{FF2B5EF4-FFF2-40B4-BE49-F238E27FC236}">
                  <a16:creationId xmlns:a16="http://schemas.microsoft.com/office/drawing/2014/main" id="{A3989D43-F4D6-4D47-8637-25BB03BE5DFF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8279;p61">
              <a:extLst>
                <a:ext uri="{FF2B5EF4-FFF2-40B4-BE49-F238E27FC236}">
                  <a16:creationId xmlns:a16="http://schemas.microsoft.com/office/drawing/2014/main" id="{45434796-2700-4A38-ACAD-99D775693691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8280;p61">
              <a:extLst>
                <a:ext uri="{FF2B5EF4-FFF2-40B4-BE49-F238E27FC236}">
                  <a16:creationId xmlns:a16="http://schemas.microsoft.com/office/drawing/2014/main" id="{2157F4D0-3ED1-4F56-B074-FE9B4E2280F8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8281;p61">
              <a:extLst>
                <a:ext uri="{FF2B5EF4-FFF2-40B4-BE49-F238E27FC236}">
                  <a16:creationId xmlns:a16="http://schemas.microsoft.com/office/drawing/2014/main" id="{D5B8AC5A-B28E-40A0-BA5D-114FEDEF6145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8282;p61">
              <a:extLst>
                <a:ext uri="{FF2B5EF4-FFF2-40B4-BE49-F238E27FC236}">
                  <a16:creationId xmlns:a16="http://schemas.microsoft.com/office/drawing/2014/main" id="{5A2AD5D1-D85C-4B8D-B0DC-E8841590C010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8283;p61">
              <a:extLst>
                <a:ext uri="{FF2B5EF4-FFF2-40B4-BE49-F238E27FC236}">
                  <a16:creationId xmlns:a16="http://schemas.microsoft.com/office/drawing/2014/main" id="{C65B8915-7140-44F3-BD9F-027A7FD9E3A4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8284;p61">
              <a:extLst>
                <a:ext uri="{FF2B5EF4-FFF2-40B4-BE49-F238E27FC236}">
                  <a16:creationId xmlns:a16="http://schemas.microsoft.com/office/drawing/2014/main" id="{D7F7BA90-86C4-4171-A5CF-E8EC6F612B27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8285;p61">
              <a:extLst>
                <a:ext uri="{FF2B5EF4-FFF2-40B4-BE49-F238E27FC236}">
                  <a16:creationId xmlns:a16="http://schemas.microsoft.com/office/drawing/2014/main" id="{CB6D8B59-DE8A-43C1-BD1D-40616810F366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8286;p61">
              <a:extLst>
                <a:ext uri="{FF2B5EF4-FFF2-40B4-BE49-F238E27FC236}">
                  <a16:creationId xmlns:a16="http://schemas.microsoft.com/office/drawing/2014/main" id="{596CEA09-B9D7-4F1A-8D78-D609C5AE5AD0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8287;p61">
              <a:extLst>
                <a:ext uri="{FF2B5EF4-FFF2-40B4-BE49-F238E27FC236}">
                  <a16:creationId xmlns:a16="http://schemas.microsoft.com/office/drawing/2014/main" id="{96CEF066-C0D0-434C-8804-9F877C855343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8288;p61">
              <a:extLst>
                <a:ext uri="{FF2B5EF4-FFF2-40B4-BE49-F238E27FC236}">
                  <a16:creationId xmlns:a16="http://schemas.microsoft.com/office/drawing/2014/main" id="{FA213C65-45F0-4999-BD16-2316F878EF9E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8289;p61">
              <a:extLst>
                <a:ext uri="{FF2B5EF4-FFF2-40B4-BE49-F238E27FC236}">
                  <a16:creationId xmlns:a16="http://schemas.microsoft.com/office/drawing/2014/main" id="{E4F972FD-20B7-4303-A213-48E6B5B01D3A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8290;p61">
              <a:extLst>
                <a:ext uri="{FF2B5EF4-FFF2-40B4-BE49-F238E27FC236}">
                  <a16:creationId xmlns:a16="http://schemas.microsoft.com/office/drawing/2014/main" id="{92D7B508-D5CC-42AC-8B2A-17889C3324FA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8291;p61">
              <a:extLst>
                <a:ext uri="{FF2B5EF4-FFF2-40B4-BE49-F238E27FC236}">
                  <a16:creationId xmlns:a16="http://schemas.microsoft.com/office/drawing/2014/main" id="{2F2B9644-64A1-4A55-BCA0-1FA3182A82BC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8292;p61">
              <a:extLst>
                <a:ext uri="{FF2B5EF4-FFF2-40B4-BE49-F238E27FC236}">
                  <a16:creationId xmlns:a16="http://schemas.microsoft.com/office/drawing/2014/main" id="{747A0C27-4671-4A0C-BAAE-C049A825D849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8293;p61">
              <a:extLst>
                <a:ext uri="{FF2B5EF4-FFF2-40B4-BE49-F238E27FC236}">
                  <a16:creationId xmlns:a16="http://schemas.microsoft.com/office/drawing/2014/main" id="{E3980D83-A17B-4EDE-8BA8-A2DE2297474F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8294;p61">
              <a:extLst>
                <a:ext uri="{FF2B5EF4-FFF2-40B4-BE49-F238E27FC236}">
                  <a16:creationId xmlns:a16="http://schemas.microsoft.com/office/drawing/2014/main" id="{28919731-918C-4837-80FA-4BB12F4B5220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8295;p61">
              <a:extLst>
                <a:ext uri="{FF2B5EF4-FFF2-40B4-BE49-F238E27FC236}">
                  <a16:creationId xmlns:a16="http://schemas.microsoft.com/office/drawing/2014/main" id="{E00AD7E4-4F73-42C8-8009-188E4A16FCC1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8296;p61">
              <a:extLst>
                <a:ext uri="{FF2B5EF4-FFF2-40B4-BE49-F238E27FC236}">
                  <a16:creationId xmlns:a16="http://schemas.microsoft.com/office/drawing/2014/main" id="{D1CF7BE5-9DC5-4A40-828A-BF4FAE8BA9A6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8330;p61">
            <a:extLst>
              <a:ext uri="{FF2B5EF4-FFF2-40B4-BE49-F238E27FC236}">
                <a16:creationId xmlns:a16="http://schemas.microsoft.com/office/drawing/2014/main" id="{D0512BBC-6905-435C-BD1E-C066B6F0B424}"/>
              </a:ext>
            </a:extLst>
          </p:cNvPr>
          <p:cNvGrpSpPr/>
          <p:nvPr/>
        </p:nvGrpSpPr>
        <p:grpSpPr>
          <a:xfrm>
            <a:off x="1016880" y="4387732"/>
            <a:ext cx="6988179" cy="52320"/>
            <a:chOff x="3962000" y="4060525"/>
            <a:chExt cx="2324125" cy="174750"/>
          </a:xfrm>
        </p:grpSpPr>
        <p:sp>
          <p:nvSpPr>
            <p:cNvPr id="271" name="Google Shape;8331;p61">
              <a:extLst>
                <a:ext uri="{FF2B5EF4-FFF2-40B4-BE49-F238E27FC236}">
                  <a16:creationId xmlns:a16="http://schemas.microsoft.com/office/drawing/2014/main" id="{87CDBCC2-FA9B-412A-96D7-B2FEBAE98D17}"/>
                </a:ext>
              </a:extLst>
            </p:cNvPr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8332;p61">
              <a:extLst>
                <a:ext uri="{FF2B5EF4-FFF2-40B4-BE49-F238E27FC236}">
                  <a16:creationId xmlns:a16="http://schemas.microsoft.com/office/drawing/2014/main" id="{FDD7B253-81BA-4C06-BEF5-5D3CA385C3B7}"/>
                </a:ext>
              </a:extLst>
            </p:cNvPr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8333;p61">
              <a:extLst>
                <a:ext uri="{FF2B5EF4-FFF2-40B4-BE49-F238E27FC236}">
                  <a16:creationId xmlns:a16="http://schemas.microsoft.com/office/drawing/2014/main" id="{35AABBD0-850A-4457-B4D4-78B24C86BD60}"/>
                </a:ext>
              </a:extLst>
            </p:cNvPr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8334;p61">
              <a:extLst>
                <a:ext uri="{FF2B5EF4-FFF2-40B4-BE49-F238E27FC236}">
                  <a16:creationId xmlns:a16="http://schemas.microsoft.com/office/drawing/2014/main" id="{AB924EA2-D759-45D1-9641-4B240A720C60}"/>
                </a:ext>
              </a:extLst>
            </p:cNvPr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8335;p61">
              <a:extLst>
                <a:ext uri="{FF2B5EF4-FFF2-40B4-BE49-F238E27FC236}">
                  <a16:creationId xmlns:a16="http://schemas.microsoft.com/office/drawing/2014/main" id="{DCA49CDC-CD6A-4647-8DD9-0AD6CB4B47A0}"/>
                </a:ext>
              </a:extLst>
            </p:cNvPr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8336;p61">
              <a:extLst>
                <a:ext uri="{FF2B5EF4-FFF2-40B4-BE49-F238E27FC236}">
                  <a16:creationId xmlns:a16="http://schemas.microsoft.com/office/drawing/2014/main" id="{4A46A53F-63FE-4540-B648-057D5DCEE72B}"/>
                </a:ext>
              </a:extLst>
            </p:cNvPr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8337;p61">
              <a:extLst>
                <a:ext uri="{FF2B5EF4-FFF2-40B4-BE49-F238E27FC236}">
                  <a16:creationId xmlns:a16="http://schemas.microsoft.com/office/drawing/2014/main" id="{5DEADE1E-E958-4607-951E-BCA3AFC5BEF8}"/>
                </a:ext>
              </a:extLst>
            </p:cNvPr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8338;p61">
              <a:extLst>
                <a:ext uri="{FF2B5EF4-FFF2-40B4-BE49-F238E27FC236}">
                  <a16:creationId xmlns:a16="http://schemas.microsoft.com/office/drawing/2014/main" id="{F8C96F9A-EAC5-443F-AB1A-194F49FDD394}"/>
                </a:ext>
              </a:extLst>
            </p:cNvPr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8339;p61">
              <a:extLst>
                <a:ext uri="{FF2B5EF4-FFF2-40B4-BE49-F238E27FC236}">
                  <a16:creationId xmlns:a16="http://schemas.microsoft.com/office/drawing/2014/main" id="{9167FAC7-3DE1-48AF-B6D9-6EFCDC46F25A}"/>
                </a:ext>
              </a:extLst>
            </p:cNvPr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8340;p61">
              <a:extLst>
                <a:ext uri="{FF2B5EF4-FFF2-40B4-BE49-F238E27FC236}">
                  <a16:creationId xmlns:a16="http://schemas.microsoft.com/office/drawing/2014/main" id="{448F87AC-F157-4DE2-921F-473D7F8BA8A6}"/>
                </a:ext>
              </a:extLst>
            </p:cNvPr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8341;p61">
              <a:extLst>
                <a:ext uri="{FF2B5EF4-FFF2-40B4-BE49-F238E27FC236}">
                  <a16:creationId xmlns:a16="http://schemas.microsoft.com/office/drawing/2014/main" id="{53BD923F-F3E6-4705-9A82-D5A00D5E27E0}"/>
                </a:ext>
              </a:extLst>
            </p:cNvPr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8342;p61">
              <a:extLst>
                <a:ext uri="{FF2B5EF4-FFF2-40B4-BE49-F238E27FC236}">
                  <a16:creationId xmlns:a16="http://schemas.microsoft.com/office/drawing/2014/main" id="{3BAE7BF8-2B05-41F3-B811-ACA4D46D7052}"/>
                </a:ext>
              </a:extLst>
            </p:cNvPr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8343;p61">
              <a:extLst>
                <a:ext uri="{FF2B5EF4-FFF2-40B4-BE49-F238E27FC236}">
                  <a16:creationId xmlns:a16="http://schemas.microsoft.com/office/drawing/2014/main" id="{455FA9E2-FDE0-45A1-B8A1-E1D2055F9CA2}"/>
                </a:ext>
              </a:extLst>
            </p:cNvPr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8344;p61">
              <a:extLst>
                <a:ext uri="{FF2B5EF4-FFF2-40B4-BE49-F238E27FC236}">
                  <a16:creationId xmlns:a16="http://schemas.microsoft.com/office/drawing/2014/main" id="{18EECF14-55ED-401E-B94B-4DCB8F8D5FD9}"/>
                </a:ext>
              </a:extLst>
            </p:cNvPr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8345;p61">
              <a:extLst>
                <a:ext uri="{FF2B5EF4-FFF2-40B4-BE49-F238E27FC236}">
                  <a16:creationId xmlns:a16="http://schemas.microsoft.com/office/drawing/2014/main" id="{A862D1F9-1DF2-45D0-AC3B-AEDAF4A3D9EF}"/>
                </a:ext>
              </a:extLst>
            </p:cNvPr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8346;p61">
              <a:extLst>
                <a:ext uri="{FF2B5EF4-FFF2-40B4-BE49-F238E27FC236}">
                  <a16:creationId xmlns:a16="http://schemas.microsoft.com/office/drawing/2014/main" id="{D4C7738A-DFFE-4FDA-B0BE-91ACEAAD7088}"/>
                </a:ext>
              </a:extLst>
            </p:cNvPr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8347;p61">
              <a:extLst>
                <a:ext uri="{FF2B5EF4-FFF2-40B4-BE49-F238E27FC236}">
                  <a16:creationId xmlns:a16="http://schemas.microsoft.com/office/drawing/2014/main" id="{C3F5B39D-F567-4B21-BCB1-D1AEE94C0B8F}"/>
                </a:ext>
              </a:extLst>
            </p:cNvPr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8348;p61">
              <a:extLst>
                <a:ext uri="{FF2B5EF4-FFF2-40B4-BE49-F238E27FC236}">
                  <a16:creationId xmlns:a16="http://schemas.microsoft.com/office/drawing/2014/main" id="{44B7C99C-FB80-46A3-A3C0-74F0D50472DD}"/>
                </a:ext>
              </a:extLst>
            </p:cNvPr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8349;p61">
              <a:extLst>
                <a:ext uri="{FF2B5EF4-FFF2-40B4-BE49-F238E27FC236}">
                  <a16:creationId xmlns:a16="http://schemas.microsoft.com/office/drawing/2014/main" id="{B1D91A8F-8508-4710-84EF-2E79B3DD277A}"/>
                </a:ext>
              </a:extLst>
            </p:cNvPr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8350;p61">
              <a:extLst>
                <a:ext uri="{FF2B5EF4-FFF2-40B4-BE49-F238E27FC236}">
                  <a16:creationId xmlns:a16="http://schemas.microsoft.com/office/drawing/2014/main" id="{853E1CCD-6977-4C0C-B124-D150555127AE}"/>
                </a:ext>
              </a:extLst>
            </p:cNvPr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8351;p61">
              <a:extLst>
                <a:ext uri="{FF2B5EF4-FFF2-40B4-BE49-F238E27FC236}">
                  <a16:creationId xmlns:a16="http://schemas.microsoft.com/office/drawing/2014/main" id="{2162814F-9321-48F6-BA92-D41B68F858A7}"/>
                </a:ext>
              </a:extLst>
            </p:cNvPr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8352;p61">
              <a:extLst>
                <a:ext uri="{FF2B5EF4-FFF2-40B4-BE49-F238E27FC236}">
                  <a16:creationId xmlns:a16="http://schemas.microsoft.com/office/drawing/2014/main" id="{00A0ED5C-AE6D-4797-A007-5B52DC90D036}"/>
                </a:ext>
              </a:extLst>
            </p:cNvPr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8353;p61">
              <a:extLst>
                <a:ext uri="{FF2B5EF4-FFF2-40B4-BE49-F238E27FC236}">
                  <a16:creationId xmlns:a16="http://schemas.microsoft.com/office/drawing/2014/main" id="{D1609E8C-25CC-4F12-A82D-05EB8BB59A34}"/>
                </a:ext>
              </a:extLst>
            </p:cNvPr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8354;p61">
              <a:extLst>
                <a:ext uri="{FF2B5EF4-FFF2-40B4-BE49-F238E27FC236}">
                  <a16:creationId xmlns:a16="http://schemas.microsoft.com/office/drawing/2014/main" id="{79FF07EA-378F-4D60-B142-ED9C54B3D651}"/>
                </a:ext>
              </a:extLst>
            </p:cNvPr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8355;p61">
              <a:extLst>
                <a:ext uri="{FF2B5EF4-FFF2-40B4-BE49-F238E27FC236}">
                  <a16:creationId xmlns:a16="http://schemas.microsoft.com/office/drawing/2014/main" id="{2D636659-3A63-470F-AFBB-E1CA6358E444}"/>
                </a:ext>
              </a:extLst>
            </p:cNvPr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8356;p61">
              <a:extLst>
                <a:ext uri="{FF2B5EF4-FFF2-40B4-BE49-F238E27FC236}">
                  <a16:creationId xmlns:a16="http://schemas.microsoft.com/office/drawing/2014/main" id="{5F5AA7C6-17D2-487B-AEA2-9ED24BB66000}"/>
                </a:ext>
              </a:extLst>
            </p:cNvPr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8357;p61">
              <a:extLst>
                <a:ext uri="{FF2B5EF4-FFF2-40B4-BE49-F238E27FC236}">
                  <a16:creationId xmlns:a16="http://schemas.microsoft.com/office/drawing/2014/main" id="{80B19D14-879E-47DB-823A-502629C4FFF9}"/>
                </a:ext>
              </a:extLst>
            </p:cNvPr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8358;p61">
              <a:extLst>
                <a:ext uri="{FF2B5EF4-FFF2-40B4-BE49-F238E27FC236}">
                  <a16:creationId xmlns:a16="http://schemas.microsoft.com/office/drawing/2014/main" id="{DC992C52-0861-4BCE-8CFE-E9B97CC1A0BB}"/>
                </a:ext>
              </a:extLst>
            </p:cNvPr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8359;p61">
              <a:extLst>
                <a:ext uri="{FF2B5EF4-FFF2-40B4-BE49-F238E27FC236}">
                  <a16:creationId xmlns:a16="http://schemas.microsoft.com/office/drawing/2014/main" id="{B57CADF5-56A5-450E-AC27-1D9BCC09F79A}"/>
                </a:ext>
              </a:extLst>
            </p:cNvPr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8360;p61">
              <a:extLst>
                <a:ext uri="{FF2B5EF4-FFF2-40B4-BE49-F238E27FC236}">
                  <a16:creationId xmlns:a16="http://schemas.microsoft.com/office/drawing/2014/main" id="{8F9F1AC5-4F0D-46B7-89A5-3F4D3871BA5C}"/>
                </a:ext>
              </a:extLst>
            </p:cNvPr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8361;p61">
              <a:extLst>
                <a:ext uri="{FF2B5EF4-FFF2-40B4-BE49-F238E27FC236}">
                  <a16:creationId xmlns:a16="http://schemas.microsoft.com/office/drawing/2014/main" id="{CC4C8D39-41FE-4EB7-A79C-968FB4EE4554}"/>
                </a:ext>
              </a:extLst>
            </p:cNvPr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8362;p61">
              <a:extLst>
                <a:ext uri="{FF2B5EF4-FFF2-40B4-BE49-F238E27FC236}">
                  <a16:creationId xmlns:a16="http://schemas.microsoft.com/office/drawing/2014/main" id="{890B7F3E-6089-4EAB-B295-98059581739A}"/>
                </a:ext>
              </a:extLst>
            </p:cNvPr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0" name="Google Shape;8810;p69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flipH="1">
            <a:off x="1931509" y="3122850"/>
            <a:ext cx="1312770" cy="134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1" name="Google Shape;8811;p69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 flipH="1">
            <a:off x="1922452" y="1541250"/>
            <a:ext cx="1312770" cy="1346540"/>
          </a:xfrm>
          <a:prstGeom prst="rect">
            <a:avLst/>
          </a:prstGeom>
          <a:noFill/>
          <a:ln>
            <a:noFill/>
          </a:ln>
        </p:spPr>
      </p:pic>
      <p:sp>
        <p:nvSpPr>
          <p:cNvPr id="8812" name="Google Shape;8812;p69"/>
          <p:cNvSpPr txBox="1">
            <a:spLocks noGrp="1"/>
          </p:cNvSpPr>
          <p:nvPr>
            <p:ph type="title"/>
          </p:nvPr>
        </p:nvSpPr>
        <p:spPr>
          <a:xfrm>
            <a:off x="714875" y="646650"/>
            <a:ext cx="7714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8813" name="Google Shape;8813;p69"/>
          <p:cNvSpPr txBox="1">
            <a:spLocks noGrp="1"/>
          </p:cNvSpPr>
          <p:nvPr>
            <p:ph type="subTitle" idx="1"/>
          </p:nvPr>
        </p:nvSpPr>
        <p:spPr>
          <a:xfrm>
            <a:off x="3396689" y="3153975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closest planet to the Sun and the smallest one in the Solar System—it’s only a bit larger than the Moon</a:t>
            </a:r>
            <a:endParaRPr/>
          </a:p>
        </p:txBody>
      </p:sp>
      <p:sp>
        <p:nvSpPr>
          <p:cNvPr id="8814" name="Google Shape;8814;p69"/>
          <p:cNvSpPr txBox="1">
            <a:spLocks noGrp="1"/>
          </p:cNvSpPr>
          <p:nvPr>
            <p:ph type="title" idx="2"/>
          </p:nvPr>
        </p:nvSpPr>
        <p:spPr>
          <a:xfrm>
            <a:off x="2182400" y="1785450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15" name="Google Shape;8815;p69"/>
          <p:cNvSpPr txBox="1">
            <a:spLocks noGrp="1"/>
          </p:cNvSpPr>
          <p:nvPr>
            <p:ph type="subTitle" idx="3"/>
          </p:nvPr>
        </p:nvSpPr>
        <p:spPr>
          <a:xfrm>
            <a:off x="3387625" y="1541250"/>
            <a:ext cx="38571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terribly hot—even hotter than Mercury—and its atmosphere is extremely poisonous</a:t>
            </a:r>
            <a:endParaRPr dirty="0"/>
          </a:p>
        </p:txBody>
      </p:sp>
      <p:sp>
        <p:nvSpPr>
          <p:cNvPr id="8816" name="Google Shape;8816;p69"/>
          <p:cNvSpPr txBox="1">
            <a:spLocks noGrp="1"/>
          </p:cNvSpPr>
          <p:nvPr>
            <p:ph type="title" idx="4"/>
          </p:nvPr>
        </p:nvSpPr>
        <p:spPr>
          <a:xfrm>
            <a:off x="2191452" y="3398175"/>
            <a:ext cx="792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1" name="Google Shape;8821;p70"/>
          <p:cNvSpPr txBox="1">
            <a:spLocks noGrp="1"/>
          </p:cNvSpPr>
          <p:nvPr>
            <p:ph type="subTitle" idx="1"/>
          </p:nvPr>
        </p:nvSpPr>
        <p:spPr>
          <a:xfrm>
            <a:off x="714900" y="1792876"/>
            <a:ext cx="7714200" cy="2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AU" dirty="0"/>
              <a:t>Kr. Chakraborty, U., Konar, D., &amp; Chakraborty, C. (2014). A GA based Approach to Find Minimal Vertex Cover. International Journal of Computer Applications, 0975(8887).</a:t>
            </a:r>
          </a:p>
          <a:p>
            <a:pPr marL="457200" lvl="0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AU" dirty="0"/>
              <a:t>Wayne, K. (2005). 10. Extending Tractability [Slides]. Https://Www.Cs.Princeton.Edu/. https://www.cs.princeton.edu/~wayne/kleinberg-tardos/pdf/10ExtendingTractability-2x2.pdf</a:t>
            </a:r>
          </a:p>
          <a:p>
            <a:pPr marL="457200" lvl="0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endParaRPr lang="en-AU" dirty="0"/>
          </a:p>
          <a:p>
            <a:pPr marL="457200" lvl="0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endParaRPr lang="en-AU" dirty="0"/>
          </a:p>
          <a:p>
            <a:pPr marL="457200" lvl="0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sp>
        <p:nvSpPr>
          <p:cNvPr id="8822" name="Google Shape;8822;p70"/>
          <p:cNvSpPr txBox="1">
            <a:spLocks noGrp="1"/>
          </p:cNvSpPr>
          <p:nvPr>
            <p:ph type="title"/>
          </p:nvPr>
        </p:nvSpPr>
        <p:spPr>
          <a:xfrm>
            <a:off x="714875" y="594625"/>
            <a:ext cx="77142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4" name="Google Shape;8864;p74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 rot="-5399976">
            <a:off x="3556400" y="-567968"/>
            <a:ext cx="1776575" cy="3901112"/>
          </a:xfrm>
          <a:prstGeom prst="rect">
            <a:avLst/>
          </a:prstGeom>
          <a:noFill/>
          <a:ln>
            <a:noFill/>
          </a:ln>
        </p:spPr>
      </p:pic>
      <p:sp>
        <p:nvSpPr>
          <p:cNvPr id="8866" name="Google Shape;8866;p74"/>
          <p:cNvSpPr txBox="1">
            <a:spLocks noGrp="1"/>
          </p:cNvSpPr>
          <p:nvPr>
            <p:ph type="ctrTitle"/>
          </p:nvPr>
        </p:nvSpPr>
        <p:spPr>
          <a:xfrm>
            <a:off x="2351850" y="602922"/>
            <a:ext cx="44403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867" name="Google Shape;8867;p74"/>
          <p:cNvSpPr txBox="1">
            <a:spLocks noGrp="1"/>
          </p:cNvSpPr>
          <p:nvPr>
            <p:ph type="subTitle" idx="1"/>
          </p:nvPr>
        </p:nvSpPr>
        <p:spPr>
          <a:xfrm>
            <a:off x="2955625" y="2727313"/>
            <a:ext cx="3232800" cy="9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</a:t>
            </a:r>
            <a:r>
              <a:rPr lang="en" dirty="0"/>
              <a:t>llis.rourke@griffithuni.edu.au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8" name="Google Shape;7248;p43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-1411927">
            <a:off x="806161" y="1157206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9" name="Google Shape;7249;p43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-1411927">
            <a:off x="3536966" y="1027014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0" name="Google Shape;7250;p43"/>
          <p:cNvPicPr preferRelativeResize="0"/>
          <p:nvPr/>
        </p:nvPicPr>
        <p:blipFill>
          <a:blip r:embed="rId5">
            <a:alphaModFix amt="62000"/>
          </a:blip>
          <a:stretch>
            <a:fillRect/>
          </a:stretch>
        </p:blipFill>
        <p:spPr>
          <a:xfrm rot="-1411927">
            <a:off x="6347248" y="1111217"/>
            <a:ext cx="1931598" cy="126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1" name="Google Shape;7251;p43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-1411927">
            <a:off x="1917311" y="2750098"/>
            <a:ext cx="1931598" cy="1266430"/>
          </a:xfrm>
          <a:prstGeom prst="rect">
            <a:avLst/>
          </a:prstGeom>
          <a:noFill/>
          <a:ln>
            <a:noFill/>
          </a:ln>
        </p:spPr>
      </p:pic>
      <p:sp>
        <p:nvSpPr>
          <p:cNvPr id="7252" name="Google Shape;7252;p4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253" name="Google Shape;7253;p43"/>
          <p:cNvSpPr txBox="1">
            <a:spLocks noGrp="1"/>
          </p:cNvSpPr>
          <p:nvPr>
            <p:ph type="subTitle" idx="5"/>
          </p:nvPr>
        </p:nvSpPr>
        <p:spPr>
          <a:xfrm>
            <a:off x="575401" y="201035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MVC problem?</a:t>
            </a:r>
            <a:endParaRPr dirty="0"/>
          </a:p>
        </p:txBody>
      </p:sp>
      <p:sp>
        <p:nvSpPr>
          <p:cNvPr id="7254" name="Google Shape;7254;p43"/>
          <p:cNvSpPr txBox="1">
            <a:spLocks noGrp="1"/>
          </p:cNvSpPr>
          <p:nvPr>
            <p:ph type="subTitle" idx="6"/>
          </p:nvPr>
        </p:nvSpPr>
        <p:spPr>
          <a:xfrm>
            <a:off x="3260797" y="190217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AU" dirty="0"/>
              <a:t>A brief description of the algorithm I have designed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5" name="Google Shape;7255;p43"/>
          <p:cNvSpPr txBox="1">
            <a:spLocks noGrp="1"/>
          </p:cNvSpPr>
          <p:nvPr>
            <p:ph type="subTitle" idx="7"/>
          </p:nvPr>
        </p:nvSpPr>
        <p:spPr>
          <a:xfrm>
            <a:off x="6428155" y="1919657"/>
            <a:ext cx="1680408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AU" dirty="0"/>
              <a:t>Implementation and data structures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7256" name="Google Shape;7256;p43"/>
          <p:cNvGrpSpPr/>
          <p:nvPr/>
        </p:nvGrpSpPr>
        <p:grpSpPr>
          <a:xfrm>
            <a:off x="2968930" y="1205450"/>
            <a:ext cx="3206130" cy="174750"/>
            <a:chOff x="3962000" y="4060525"/>
            <a:chExt cx="2324125" cy="174750"/>
          </a:xfrm>
        </p:grpSpPr>
        <p:sp>
          <p:nvSpPr>
            <p:cNvPr id="7257" name="Google Shape;7257;p43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43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43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43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43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43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43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43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43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43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43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43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43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43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43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43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43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43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43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43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43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43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43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43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43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43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43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43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43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43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43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43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9" name="Google Shape;7289;p43"/>
          <p:cNvSpPr txBox="1">
            <a:spLocks noGrp="1"/>
          </p:cNvSpPr>
          <p:nvPr>
            <p:ph type="subTitle" idx="1"/>
          </p:nvPr>
        </p:nvSpPr>
        <p:spPr>
          <a:xfrm>
            <a:off x="6428155" y="1539159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3 Implementation</a:t>
            </a:r>
            <a:endParaRPr dirty="0"/>
          </a:p>
        </p:txBody>
      </p:sp>
      <p:sp>
        <p:nvSpPr>
          <p:cNvPr id="7290" name="Google Shape;7290;p43"/>
          <p:cNvSpPr txBox="1">
            <a:spLocks noGrp="1"/>
          </p:cNvSpPr>
          <p:nvPr>
            <p:ph type="subTitle" idx="2"/>
          </p:nvPr>
        </p:nvSpPr>
        <p:spPr>
          <a:xfrm>
            <a:off x="2184272" y="3160754"/>
            <a:ext cx="22446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4 Results</a:t>
            </a:r>
            <a:endParaRPr dirty="0"/>
          </a:p>
        </p:txBody>
      </p:sp>
      <p:sp>
        <p:nvSpPr>
          <p:cNvPr id="7291" name="Google Shape;7291;p43"/>
          <p:cNvSpPr txBox="1">
            <a:spLocks noGrp="1"/>
          </p:cNvSpPr>
          <p:nvPr>
            <p:ph type="subTitle" idx="3"/>
          </p:nvPr>
        </p:nvSpPr>
        <p:spPr>
          <a:xfrm>
            <a:off x="887056" y="1634473"/>
            <a:ext cx="2272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Introduction</a:t>
            </a:r>
            <a:endParaRPr dirty="0"/>
          </a:p>
        </p:txBody>
      </p:sp>
      <p:sp>
        <p:nvSpPr>
          <p:cNvPr id="7292" name="Google Shape;7292;p43"/>
          <p:cNvSpPr txBox="1">
            <a:spLocks noGrp="1"/>
          </p:cNvSpPr>
          <p:nvPr>
            <p:ph type="subTitle" idx="4"/>
          </p:nvPr>
        </p:nvSpPr>
        <p:spPr>
          <a:xfrm>
            <a:off x="3515611" y="1504281"/>
            <a:ext cx="2244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/>
              <a:t>2 My Algorithm</a:t>
            </a:r>
            <a:endParaRPr dirty="0"/>
          </a:p>
        </p:txBody>
      </p:sp>
      <p:sp>
        <p:nvSpPr>
          <p:cNvPr id="7293" name="Google Shape;7293;p43"/>
          <p:cNvSpPr txBox="1">
            <a:spLocks noGrp="1"/>
          </p:cNvSpPr>
          <p:nvPr>
            <p:ph type="subTitle" idx="8"/>
          </p:nvPr>
        </p:nvSpPr>
        <p:spPr>
          <a:xfrm>
            <a:off x="2054558" y="3536946"/>
            <a:ext cx="1558952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Runtime analysis of the algorithm</a:t>
            </a:r>
            <a:endParaRPr dirty="0"/>
          </a:p>
        </p:txBody>
      </p:sp>
      <p:pic>
        <p:nvPicPr>
          <p:cNvPr id="52" name="Google Shape;7249;p43">
            <a:extLst>
              <a:ext uri="{FF2B5EF4-FFF2-40B4-BE49-F238E27FC236}">
                <a16:creationId xmlns:a16="http://schemas.microsoft.com/office/drawing/2014/main" id="{DEC06122-C19E-47DE-9A8D-817406CE960A}"/>
              </a:ext>
            </a:extLst>
          </p:cNvPr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20188073">
            <a:off x="5083017" y="2750098"/>
            <a:ext cx="1931598" cy="126643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7254;p43">
            <a:extLst>
              <a:ext uri="{FF2B5EF4-FFF2-40B4-BE49-F238E27FC236}">
                <a16:creationId xmlns:a16="http://schemas.microsoft.com/office/drawing/2014/main" id="{5C8FAAF6-596B-40AA-8672-4F0A57ABF43A}"/>
              </a:ext>
            </a:extLst>
          </p:cNvPr>
          <p:cNvSpPr txBox="1">
            <a:spLocks/>
          </p:cNvSpPr>
          <p:nvPr/>
        </p:nvSpPr>
        <p:spPr>
          <a:xfrm>
            <a:off x="4736542" y="3634165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5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Clr>
                <a:schemeClr val="dk2"/>
              </a:buClr>
              <a:buSzPts val="1100"/>
              <a:buFont typeface="Arial"/>
              <a:buNone/>
            </a:pPr>
            <a:r>
              <a:rPr lang="en-AU" dirty="0"/>
              <a:t>How do other algorithms compare?</a:t>
            </a:r>
          </a:p>
          <a:p>
            <a:pPr marL="0" indent="0"/>
            <a:endParaRPr lang="en-AU" dirty="0"/>
          </a:p>
        </p:txBody>
      </p:sp>
      <p:sp>
        <p:nvSpPr>
          <p:cNvPr id="54" name="Google Shape;7292;p43">
            <a:extLst>
              <a:ext uri="{FF2B5EF4-FFF2-40B4-BE49-F238E27FC236}">
                <a16:creationId xmlns:a16="http://schemas.microsoft.com/office/drawing/2014/main" id="{E9CBB012-4785-4F64-8349-8C7149559113}"/>
              </a:ext>
            </a:extLst>
          </p:cNvPr>
          <p:cNvSpPr txBox="1">
            <a:spLocks/>
          </p:cNvSpPr>
          <p:nvPr/>
        </p:nvSpPr>
        <p:spPr>
          <a:xfrm>
            <a:off x="5061662" y="3227365"/>
            <a:ext cx="2244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25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2"/>
              </a:buClr>
              <a:buSzPts val="1100"/>
              <a:buFont typeface="Arial"/>
              <a:buNone/>
            </a:pPr>
            <a:r>
              <a:rPr lang="en-AU" dirty="0"/>
              <a:t>5 Comparisons</a:t>
            </a:r>
          </a:p>
        </p:txBody>
      </p:sp>
      <p:sp>
        <p:nvSpPr>
          <p:cNvPr id="55" name="Google Shape;7295;p43">
            <a:extLst>
              <a:ext uri="{FF2B5EF4-FFF2-40B4-BE49-F238E27FC236}">
                <a16:creationId xmlns:a16="http://schemas.microsoft.com/office/drawing/2014/main" id="{62AF7A89-A98F-438F-859C-E93EE9D1160E}"/>
              </a:ext>
            </a:extLst>
          </p:cNvPr>
          <p:cNvSpPr txBox="1">
            <a:spLocks/>
          </p:cNvSpPr>
          <p:nvPr/>
        </p:nvSpPr>
        <p:spPr>
          <a:xfrm>
            <a:off x="5982100" y="2987121"/>
            <a:ext cx="742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5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veat Brush"/>
              <a:buNone/>
              <a:defRPr sz="20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2" name="Google Shape;7302;p4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5400000">
            <a:off x="3713563" y="90137"/>
            <a:ext cx="1727325" cy="4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32D8-B775-4734-8004-8842E25A8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the MVC problem?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0" name="Google Shape;7320;p46"/>
          <p:cNvSpPr txBox="1">
            <a:spLocks noGrp="1"/>
          </p:cNvSpPr>
          <p:nvPr>
            <p:ph type="subTitle" idx="1"/>
          </p:nvPr>
        </p:nvSpPr>
        <p:spPr>
          <a:xfrm>
            <a:off x="1303650" y="1809167"/>
            <a:ext cx="6536700" cy="12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/>
              <a:t>The minimum vertex problem is an optimisation problem that attempts to find the minimum number of edges in a graph such that all vertices are connected to at least 1 edge in the cover</a:t>
            </a:r>
          </a:p>
        </p:txBody>
      </p:sp>
      <p:grpSp>
        <p:nvGrpSpPr>
          <p:cNvPr id="7322" name="Google Shape;7322;p46"/>
          <p:cNvGrpSpPr/>
          <p:nvPr/>
        </p:nvGrpSpPr>
        <p:grpSpPr>
          <a:xfrm>
            <a:off x="1419299" y="3273768"/>
            <a:ext cx="2324125" cy="174750"/>
            <a:chOff x="3962000" y="4060525"/>
            <a:chExt cx="2324125" cy="174750"/>
          </a:xfrm>
        </p:grpSpPr>
        <p:sp>
          <p:nvSpPr>
            <p:cNvPr id="7323" name="Google Shape;7323;p46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46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46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46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46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46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46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46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46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46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46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46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46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46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46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46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46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46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46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46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46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46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46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46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46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46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46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46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46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46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46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46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1" name="Google Shape;7491;p49"/>
          <p:cNvSpPr txBox="1">
            <a:spLocks noGrp="1"/>
          </p:cNvSpPr>
          <p:nvPr>
            <p:ph type="title"/>
          </p:nvPr>
        </p:nvSpPr>
        <p:spPr>
          <a:xfrm>
            <a:off x="716550" y="6555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graph cover</a:t>
            </a:r>
            <a:endParaRPr dirty="0"/>
          </a:p>
        </p:txBody>
      </p:sp>
      <p:sp>
        <p:nvSpPr>
          <p:cNvPr id="7492" name="Google Shape;7492;p49"/>
          <p:cNvSpPr txBox="1">
            <a:spLocks noGrp="1"/>
          </p:cNvSpPr>
          <p:nvPr>
            <p:ph type="subTitle" idx="2"/>
          </p:nvPr>
        </p:nvSpPr>
        <p:spPr>
          <a:xfrm>
            <a:off x="1664400" y="3970243"/>
            <a:ext cx="29076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graph</a:t>
            </a:r>
            <a:endParaRPr dirty="0"/>
          </a:p>
        </p:txBody>
      </p:sp>
      <p:pic>
        <p:nvPicPr>
          <p:cNvPr id="7493" name="Google Shape;7493;p49"/>
          <p:cNvPicPr preferRelativeResize="0"/>
          <p:nvPr/>
        </p:nvPicPr>
        <p:blipFill rotWithShape="1">
          <a:blip r:embed="rId3"/>
          <a:srcRect t="-674" b="-2424"/>
          <a:stretch/>
        </p:blipFill>
        <p:spPr>
          <a:xfrm>
            <a:off x="2323562" y="1842506"/>
            <a:ext cx="1491303" cy="1920313"/>
          </a:xfrm>
          <a:prstGeom prst="rect">
            <a:avLst/>
          </a:prstGeom>
          <a:noFill/>
          <a:ln>
            <a:noFill/>
          </a:ln>
        </p:spPr>
      </p:pic>
      <p:sp>
        <p:nvSpPr>
          <p:cNvPr id="7497" name="Google Shape;7497;p49"/>
          <p:cNvSpPr txBox="1">
            <a:spLocks noGrp="1"/>
          </p:cNvSpPr>
          <p:nvPr>
            <p:ph type="subTitle" idx="1"/>
          </p:nvPr>
        </p:nvSpPr>
        <p:spPr>
          <a:xfrm>
            <a:off x="4572000" y="3970251"/>
            <a:ext cx="29412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Minimum Cover</a:t>
            </a:r>
            <a:endParaRPr dirty="0"/>
          </a:p>
        </p:txBody>
      </p:sp>
      <p:grpSp>
        <p:nvGrpSpPr>
          <p:cNvPr id="7499" name="Google Shape;7499;p49"/>
          <p:cNvGrpSpPr/>
          <p:nvPr/>
        </p:nvGrpSpPr>
        <p:grpSpPr>
          <a:xfrm>
            <a:off x="2999899" y="1211707"/>
            <a:ext cx="3149887" cy="174750"/>
            <a:chOff x="3962000" y="4060525"/>
            <a:chExt cx="2324125" cy="174750"/>
          </a:xfrm>
        </p:grpSpPr>
        <p:sp>
          <p:nvSpPr>
            <p:cNvPr id="7500" name="Google Shape;7500;p49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49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49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49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49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9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9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9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9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9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9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9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9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9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9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9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9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9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9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9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9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9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9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9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9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9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9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9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9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9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9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9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lt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334C083-FB19-4A39-82EE-70B860870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680" y="1848281"/>
            <a:ext cx="1588269" cy="19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410;p48">
            <a:extLst>
              <a:ext uri="{FF2B5EF4-FFF2-40B4-BE49-F238E27FC236}">
                <a16:creationId xmlns:a16="http://schemas.microsoft.com/office/drawing/2014/main" id="{3EF742A5-3667-474F-9127-E361E4924242}"/>
              </a:ext>
            </a:extLst>
          </p:cNvPr>
          <p:cNvPicPr preferRelativeResize="0"/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 rot="10800000">
            <a:off x="2059092" y="1424278"/>
            <a:ext cx="4878012" cy="1864248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Algorithm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32D8-B775-4734-8004-8842E25A8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AU" dirty="0"/>
              <a:t>A brief description of the algorithm I have designed</a:t>
            </a:r>
          </a:p>
        </p:txBody>
      </p:sp>
    </p:spTree>
    <p:extLst>
      <p:ext uri="{BB962C8B-B14F-4D97-AF65-F5344CB8AC3E}">
        <p14:creationId xmlns:p14="http://schemas.microsoft.com/office/powerpoint/2010/main" val="24444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0" name="Google Shape;7320;p46"/>
          <p:cNvSpPr txBox="1">
            <a:spLocks noGrp="1"/>
          </p:cNvSpPr>
          <p:nvPr>
            <p:ph type="subTitle" idx="1"/>
          </p:nvPr>
        </p:nvSpPr>
        <p:spPr>
          <a:xfrm>
            <a:off x="1303650" y="1809167"/>
            <a:ext cx="6536700" cy="12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2000" dirty="0"/>
          </a:p>
        </p:txBody>
      </p:sp>
      <p:grpSp>
        <p:nvGrpSpPr>
          <p:cNvPr id="7322" name="Google Shape;7322;p46"/>
          <p:cNvGrpSpPr/>
          <p:nvPr/>
        </p:nvGrpSpPr>
        <p:grpSpPr>
          <a:xfrm>
            <a:off x="1419299" y="3273768"/>
            <a:ext cx="2324125" cy="174750"/>
            <a:chOff x="3962000" y="4060525"/>
            <a:chExt cx="2324125" cy="174750"/>
          </a:xfrm>
        </p:grpSpPr>
        <p:sp>
          <p:nvSpPr>
            <p:cNvPr id="7323" name="Google Shape;7323;p46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46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46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46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46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46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46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46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46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46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46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46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46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46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46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46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46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46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46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46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46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46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46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46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46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46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46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46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46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46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46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46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663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250;p43">
            <a:extLst>
              <a:ext uri="{FF2B5EF4-FFF2-40B4-BE49-F238E27FC236}">
                <a16:creationId xmlns:a16="http://schemas.microsoft.com/office/drawing/2014/main" id="{43B53034-FAF3-43F5-83BF-DD5168A88E9C}"/>
              </a:ext>
            </a:extLst>
          </p:cNvPr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20188073">
            <a:off x="1586517" y="280533"/>
            <a:ext cx="6468813" cy="3747177"/>
          </a:xfrm>
          <a:prstGeom prst="rect">
            <a:avLst/>
          </a:prstGeom>
          <a:noFill/>
          <a:ln>
            <a:noFill/>
          </a:ln>
        </p:spPr>
      </p:pic>
      <p:sp>
        <p:nvSpPr>
          <p:cNvPr id="7303" name="Google Shape;7303;p44"/>
          <p:cNvSpPr txBox="1">
            <a:spLocks noGrp="1"/>
          </p:cNvSpPr>
          <p:nvPr>
            <p:ph type="title"/>
          </p:nvPr>
        </p:nvSpPr>
        <p:spPr>
          <a:xfrm>
            <a:off x="1955250" y="1521421"/>
            <a:ext cx="5233500" cy="12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32D8-B775-4734-8004-8842E25A8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AU" dirty="0"/>
              <a:t>How the algorithm was implemented</a:t>
            </a:r>
          </a:p>
        </p:txBody>
      </p:sp>
    </p:spTree>
    <p:extLst>
      <p:ext uri="{BB962C8B-B14F-4D97-AF65-F5344CB8AC3E}">
        <p14:creationId xmlns:p14="http://schemas.microsoft.com/office/powerpoint/2010/main" val="106147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69FDF-863B-4A0E-87C2-6B0B806FE32E}"/>
              </a:ext>
            </a:extLst>
          </p:cNvPr>
          <p:cNvSpPr txBox="1"/>
          <p:nvPr/>
        </p:nvSpPr>
        <p:spPr>
          <a:xfrm>
            <a:off x="1270000" y="1416050"/>
            <a:ext cx="7258050" cy="231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3"/>
                </a:solidFill>
                <a:latin typeface="Raleway" panose="020B0604020202020204" charset="0"/>
              </a:rPr>
              <a:t>Implemented using modern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3"/>
                </a:solidFill>
                <a:latin typeface="Raleway" panose="020B0604020202020204" charset="0"/>
              </a:rPr>
              <a:t>Used all optimisation where possible to improve runtime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3"/>
                </a:solidFill>
                <a:latin typeface="Raleway" panose="020B0604020202020204" charset="0"/>
              </a:rPr>
              <a:t>Used STL containers for simplicity and inherit efficiency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3"/>
                </a:solidFill>
                <a:latin typeface="Raleway" panose="020B0604020202020204" charset="0"/>
              </a:rPr>
              <a:t>Storing graph using unordered map for O(Log n)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3"/>
                </a:solidFill>
                <a:latin typeface="Raleway" panose="020B0604020202020204" charset="0"/>
              </a:rPr>
              <a:t>Random restart to avoid local getting stuck in local minimum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3"/>
                </a:solidFill>
                <a:latin typeface="Raleway" panose="020B0604020202020204" charset="0"/>
              </a:rPr>
              <a:t>Depth first search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dirty="0">
              <a:solidFill>
                <a:schemeClr val="accent3"/>
              </a:solidFill>
              <a:latin typeface="Raleway" panose="020B0604020202020204" charset="0"/>
            </a:endParaRPr>
          </a:p>
        </p:txBody>
      </p:sp>
      <p:grpSp>
        <p:nvGrpSpPr>
          <p:cNvPr id="7322" name="Google Shape;7322;p46"/>
          <p:cNvGrpSpPr/>
          <p:nvPr/>
        </p:nvGrpSpPr>
        <p:grpSpPr>
          <a:xfrm>
            <a:off x="1419299" y="3413468"/>
            <a:ext cx="2324125" cy="174750"/>
            <a:chOff x="3962000" y="4060525"/>
            <a:chExt cx="2324125" cy="174750"/>
          </a:xfrm>
        </p:grpSpPr>
        <p:sp>
          <p:nvSpPr>
            <p:cNvPr id="7323" name="Google Shape;7323;p46"/>
            <p:cNvSpPr/>
            <p:nvPr/>
          </p:nvSpPr>
          <p:spPr>
            <a:xfrm>
              <a:off x="3962000" y="4060525"/>
              <a:ext cx="1117875" cy="168975"/>
            </a:xfrm>
            <a:custGeom>
              <a:avLst/>
              <a:gdLst/>
              <a:ahLst/>
              <a:cxnLst/>
              <a:rect l="l" t="t" r="r" b="b"/>
              <a:pathLst>
                <a:path w="44715" h="6759" extrusionOk="0">
                  <a:moveTo>
                    <a:pt x="9249" y="189"/>
                  </a:moveTo>
                  <a:lnTo>
                    <a:pt x="9605" y="168"/>
                  </a:lnTo>
                  <a:cubicBezTo>
                    <a:pt x="9730" y="377"/>
                    <a:pt x="10023" y="377"/>
                    <a:pt x="10128" y="168"/>
                  </a:cubicBezTo>
                  <a:lnTo>
                    <a:pt x="11048" y="168"/>
                  </a:lnTo>
                  <a:cubicBezTo>
                    <a:pt x="11174" y="377"/>
                    <a:pt x="11404" y="356"/>
                    <a:pt x="11572" y="440"/>
                  </a:cubicBezTo>
                  <a:cubicBezTo>
                    <a:pt x="11969" y="607"/>
                    <a:pt x="12199" y="440"/>
                    <a:pt x="12262" y="42"/>
                  </a:cubicBezTo>
                  <a:lnTo>
                    <a:pt x="12618" y="42"/>
                  </a:lnTo>
                  <a:cubicBezTo>
                    <a:pt x="13078" y="838"/>
                    <a:pt x="13517" y="838"/>
                    <a:pt x="14041" y="42"/>
                  </a:cubicBezTo>
                  <a:cubicBezTo>
                    <a:pt x="14229" y="1"/>
                    <a:pt x="14396" y="1"/>
                    <a:pt x="14564" y="63"/>
                  </a:cubicBezTo>
                  <a:cubicBezTo>
                    <a:pt x="14606" y="210"/>
                    <a:pt x="14731" y="314"/>
                    <a:pt x="14878" y="335"/>
                  </a:cubicBezTo>
                  <a:cubicBezTo>
                    <a:pt x="15422" y="461"/>
                    <a:pt x="16007" y="398"/>
                    <a:pt x="16510" y="168"/>
                  </a:cubicBezTo>
                  <a:cubicBezTo>
                    <a:pt x="16865" y="147"/>
                    <a:pt x="17221" y="168"/>
                    <a:pt x="17577" y="231"/>
                  </a:cubicBezTo>
                  <a:cubicBezTo>
                    <a:pt x="17807" y="607"/>
                    <a:pt x="18372" y="628"/>
                    <a:pt x="18455" y="1193"/>
                  </a:cubicBezTo>
                  <a:cubicBezTo>
                    <a:pt x="18623" y="900"/>
                    <a:pt x="18790" y="628"/>
                    <a:pt x="18979" y="356"/>
                  </a:cubicBezTo>
                  <a:cubicBezTo>
                    <a:pt x="19292" y="294"/>
                    <a:pt x="19606" y="314"/>
                    <a:pt x="19920" y="419"/>
                  </a:cubicBezTo>
                  <a:cubicBezTo>
                    <a:pt x="20108" y="566"/>
                    <a:pt x="20339" y="712"/>
                    <a:pt x="20569" y="817"/>
                  </a:cubicBezTo>
                  <a:cubicBezTo>
                    <a:pt x="20924" y="900"/>
                    <a:pt x="21301" y="963"/>
                    <a:pt x="21301" y="398"/>
                  </a:cubicBezTo>
                  <a:cubicBezTo>
                    <a:pt x="21887" y="294"/>
                    <a:pt x="22494" y="294"/>
                    <a:pt x="23059" y="398"/>
                  </a:cubicBezTo>
                  <a:cubicBezTo>
                    <a:pt x="23059" y="858"/>
                    <a:pt x="23414" y="1130"/>
                    <a:pt x="23561" y="1507"/>
                  </a:cubicBezTo>
                  <a:cubicBezTo>
                    <a:pt x="23833" y="1361"/>
                    <a:pt x="23833" y="1130"/>
                    <a:pt x="23896" y="963"/>
                  </a:cubicBezTo>
                  <a:cubicBezTo>
                    <a:pt x="23937" y="754"/>
                    <a:pt x="23958" y="566"/>
                    <a:pt x="23958" y="356"/>
                  </a:cubicBezTo>
                  <a:cubicBezTo>
                    <a:pt x="24314" y="294"/>
                    <a:pt x="24670" y="314"/>
                    <a:pt x="25005" y="398"/>
                  </a:cubicBezTo>
                  <a:cubicBezTo>
                    <a:pt x="25025" y="545"/>
                    <a:pt x="25005" y="796"/>
                    <a:pt x="25214" y="796"/>
                  </a:cubicBezTo>
                  <a:cubicBezTo>
                    <a:pt x="25549" y="796"/>
                    <a:pt x="25946" y="796"/>
                    <a:pt x="26072" y="335"/>
                  </a:cubicBezTo>
                  <a:lnTo>
                    <a:pt x="28206" y="356"/>
                  </a:lnTo>
                  <a:cubicBezTo>
                    <a:pt x="28248" y="628"/>
                    <a:pt x="28436" y="670"/>
                    <a:pt x="28666" y="670"/>
                  </a:cubicBezTo>
                  <a:cubicBezTo>
                    <a:pt x="29336" y="712"/>
                    <a:pt x="30005" y="607"/>
                    <a:pt x="30696" y="733"/>
                  </a:cubicBezTo>
                  <a:cubicBezTo>
                    <a:pt x="30947" y="796"/>
                    <a:pt x="31031" y="566"/>
                    <a:pt x="31051" y="335"/>
                  </a:cubicBezTo>
                  <a:cubicBezTo>
                    <a:pt x="31282" y="294"/>
                    <a:pt x="31533" y="314"/>
                    <a:pt x="31742" y="419"/>
                  </a:cubicBezTo>
                  <a:cubicBezTo>
                    <a:pt x="31805" y="586"/>
                    <a:pt x="31972" y="691"/>
                    <a:pt x="32139" y="670"/>
                  </a:cubicBezTo>
                  <a:lnTo>
                    <a:pt x="32997" y="670"/>
                  </a:lnTo>
                  <a:cubicBezTo>
                    <a:pt x="32997" y="900"/>
                    <a:pt x="32997" y="1151"/>
                    <a:pt x="33311" y="1193"/>
                  </a:cubicBezTo>
                  <a:cubicBezTo>
                    <a:pt x="33520" y="1235"/>
                    <a:pt x="33709" y="1130"/>
                    <a:pt x="33813" y="942"/>
                  </a:cubicBezTo>
                  <a:cubicBezTo>
                    <a:pt x="33855" y="817"/>
                    <a:pt x="33876" y="670"/>
                    <a:pt x="33876" y="545"/>
                  </a:cubicBezTo>
                  <a:cubicBezTo>
                    <a:pt x="34169" y="503"/>
                    <a:pt x="34483" y="524"/>
                    <a:pt x="34755" y="607"/>
                  </a:cubicBezTo>
                  <a:cubicBezTo>
                    <a:pt x="34755" y="712"/>
                    <a:pt x="34839" y="817"/>
                    <a:pt x="34943" y="858"/>
                  </a:cubicBezTo>
                  <a:cubicBezTo>
                    <a:pt x="34880" y="1193"/>
                    <a:pt x="35173" y="1507"/>
                    <a:pt x="35006" y="1863"/>
                  </a:cubicBezTo>
                  <a:cubicBezTo>
                    <a:pt x="34943" y="2009"/>
                    <a:pt x="35069" y="2156"/>
                    <a:pt x="35215" y="2198"/>
                  </a:cubicBezTo>
                  <a:cubicBezTo>
                    <a:pt x="35383" y="2239"/>
                    <a:pt x="35571" y="2198"/>
                    <a:pt x="35676" y="2051"/>
                  </a:cubicBezTo>
                  <a:cubicBezTo>
                    <a:pt x="35822" y="1947"/>
                    <a:pt x="35759" y="1821"/>
                    <a:pt x="35676" y="1674"/>
                  </a:cubicBezTo>
                  <a:cubicBezTo>
                    <a:pt x="35424" y="1256"/>
                    <a:pt x="35550" y="984"/>
                    <a:pt x="36010" y="858"/>
                  </a:cubicBezTo>
                  <a:cubicBezTo>
                    <a:pt x="36261" y="879"/>
                    <a:pt x="36533" y="775"/>
                    <a:pt x="36722" y="1026"/>
                  </a:cubicBezTo>
                  <a:cubicBezTo>
                    <a:pt x="36408" y="1172"/>
                    <a:pt x="36345" y="1444"/>
                    <a:pt x="36366" y="1737"/>
                  </a:cubicBezTo>
                  <a:lnTo>
                    <a:pt x="36303" y="1779"/>
                  </a:lnTo>
                  <a:lnTo>
                    <a:pt x="36324" y="1821"/>
                  </a:lnTo>
                  <a:lnTo>
                    <a:pt x="36366" y="1737"/>
                  </a:lnTo>
                  <a:cubicBezTo>
                    <a:pt x="36638" y="1695"/>
                    <a:pt x="36889" y="2051"/>
                    <a:pt x="37182" y="1800"/>
                  </a:cubicBezTo>
                  <a:cubicBezTo>
                    <a:pt x="37119" y="1528"/>
                    <a:pt x="36826" y="1340"/>
                    <a:pt x="36910" y="1026"/>
                  </a:cubicBezTo>
                  <a:cubicBezTo>
                    <a:pt x="37224" y="1005"/>
                    <a:pt x="37517" y="879"/>
                    <a:pt x="37789" y="691"/>
                  </a:cubicBezTo>
                  <a:lnTo>
                    <a:pt x="38145" y="691"/>
                  </a:lnTo>
                  <a:lnTo>
                    <a:pt x="38312" y="858"/>
                  </a:lnTo>
                  <a:cubicBezTo>
                    <a:pt x="38626" y="1172"/>
                    <a:pt x="38689" y="1633"/>
                    <a:pt x="38919" y="2030"/>
                  </a:cubicBezTo>
                  <a:cubicBezTo>
                    <a:pt x="38856" y="1444"/>
                    <a:pt x="39421" y="1277"/>
                    <a:pt x="39567" y="858"/>
                  </a:cubicBezTo>
                  <a:lnTo>
                    <a:pt x="39923" y="858"/>
                  </a:lnTo>
                  <a:cubicBezTo>
                    <a:pt x="39965" y="1382"/>
                    <a:pt x="40676" y="1298"/>
                    <a:pt x="40739" y="1821"/>
                  </a:cubicBezTo>
                  <a:cubicBezTo>
                    <a:pt x="40781" y="1821"/>
                    <a:pt x="40844" y="1821"/>
                    <a:pt x="40886" y="1821"/>
                  </a:cubicBezTo>
                  <a:cubicBezTo>
                    <a:pt x="41534" y="1800"/>
                    <a:pt x="42141" y="1528"/>
                    <a:pt x="42580" y="1026"/>
                  </a:cubicBezTo>
                  <a:lnTo>
                    <a:pt x="42580" y="1026"/>
                  </a:lnTo>
                  <a:cubicBezTo>
                    <a:pt x="42873" y="1068"/>
                    <a:pt x="43145" y="1110"/>
                    <a:pt x="43438" y="1151"/>
                  </a:cubicBezTo>
                  <a:cubicBezTo>
                    <a:pt x="43522" y="1151"/>
                    <a:pt x="43606" y="1172"/>
                    <a:pt x="43606" y="1277"/>
                  </a:cubicBezTo>
                  <a:cubicBezTo>
                    <a:pt x="43606" y="1361"/>
                    <a:pt x="43564" y="1444"/>
                    <a:pt x="43501" y="1486"/>
                  </a:cubicBezTo>
                  <a:cubicBezTo>
                    <a:pt x="43417" y="1549"/>
                    <a:pt x="43292" y="1591"/>
                    <a:pt x="43187" y="1612"/>
                  </a:cubicBezTo>
                  <a:cubicBezTo>
                    <a:pt x="42706" y="1716"/>
                    <a:pt x="42476" y="1947"/>
                    <a:pt x="42706" y="2470"/>
                  </a:cubicBezTo>
                  <a:cubicBezTo>
                    <a:pt x="42748" y="2574"/>
                    <a:pt x="42580" y="2721"/>
                    <a:pt x="42727" y="2888"/>
                  </a:cubicBezTo>
                  <a:cubicBezTo>
                    <a:pt x="42978" y="2867"/>
                    <a:pt x="43145" y="2532"/>
                    <a:pt x="43459" y="2637"/>
                  </a:cubicBezTo>
                  <a:cubicBezTo>
                    <a:pt x="43501" y="3014"/>
                    <a:pt x="43836" y="3035"/>
                    <a:pt x="44087" y="3181"/>
                  </a:cubicBezTo>
                  <a:cubicBezTo>
                    <a:pt x="44317" y="3327"/>
                    <a:pt x="44715" y="3474"/>
                    <a:pt x="44610" y="3976"/>
                  </a:cubicBezTo>
                  <a:cubicBezTo>
                    <a:pt x="44422" y="4687"/>
                    <a:pt x="44338" y="4813"/>
                    <a:pt x="43606" y="4750"/>
                  </a:cubicBezTo>
                  <a:cubicBezTo>
                    <a:pt x="43229" y="4708"/>
                    <a:pt x="42852" y="4646"/>
                    <a:pt x="42497" y="4520"/>
                  </a:cubicBezTo>
                  <a:cubicBezTo>
                    <a:pt x="41848" y="4311"/>
                    <a:pt x="41158" y="4436"/>
                    <a:pt x="40614" y="4813"/>
                  </a:cubicBezTo>
                  <a:cubicBezTo>
                    <a:pt x="40132" y="5232"/>
                    <a:pt x="40090" y="5232"/>
                    <a:pt x="39693" y="4667"/>
                  </a:cubicBezTo>
                  <a:cubicBezTo>
                    <a:pt x="39609" y="4520"/>
                    <a:pt x="39526" y="4248"/>
                    <a:pt x="39358" y="4311"/>
                  </a:cubicBezTo>
                  <a:cubicBezTo>
                    <a:pt x="38730" y="4604"/>
                    <a:pt x="38437" y="4206"/>
                    <a:pt x="38186" y="3683"/>
                  </a:cubicBezTo>
                  <a:cubicBezTo>
                    <a:pt x="37747" y="4018"/>
                    <a:pt x="37391" y="4415"/>
                    <a:pt x="36826" y="4102"/>
                  </a:cubicBezTo>
                  <a:cubicBezTo>
                    <a:pt x="36826" y="4708"/>
                    <a:pt x="36826" y="4708"/>
                    <a:pt x="36387" y="5294"/>
                  </a:cubicBezTo>
                  <a:cubicBezTo>
                    <a:pt x="36324" y="5378"/>
                    <a:pt x="36261" y="5483"/>
                    <a:pt x="36199" y="5587"/>
                  </a:cubicBezTo>
                  <a:cubicBezTo>
                    <a:pt x="35843" y="6048"/>
                    <a:pt x="35822" y="6027"/>
                    <a:pt x="35383" y="5692"/>
                  </a:cubicBezTo>
                  <a:cubicBezTo>
                    <a:pt x="35215" y="5566"/>
                    <a:pt x="35173" y="5399"/>
                    <a:pt x="35069" y="5273"/>
                  </a:cubicBezTo>
                  <a:cubicBezTo>
                    <a:pt x="34818" y="5001"/>
                    <a:pt x="34336" y="5106"/>
                    <a:pt x="34253" y="5483"/>
                  </a:cubicBezTo>
                  <a:cubicBezTo>
                    <a:pt x="34044" y="6089"/>
                    <a:pt x="33813" y="6131"/>
                    <a:pt x="33248" y="5817"/>
                  </a:cubicBezTo>
                  <a:cubicBezTo>
                    <a:pt x="32914" y="5629"/>
                    <a:pt x="32851" y="5252"/>
                    <a:pt x="32558" y="5043"/>
                  </a:cubicBezTo>
                  <a:cubicBezTo>
                    <a:pt x="32453" y="4960"/>
                    <a:pt x="32391" y="4771"/>
                    <a:pt x="32202" y="4897"/>
                  </a:cubicBezTo>
                  <a:cubicBezTo>
                    <a:pt x="32098" y="4980"/>
                    <a:pt x="32160" y="5106"/>
                    <a:pt x="32202" y="5232"/>
                  </a:cubicBezTo>
                  <a:cubicBezTo>
                    <a:pt x="32411" y="5817"/>
                    <a:pt x="32391" y="5817"/>
                    <a:pt x="31847" y="6068"/>
                  </a:cubicBezTo>
                  <a:cubicBezTo>
                    <a:pt x="31637" y="6173"/>
                    <a:pt x="31428" y="6278"/>
                    <a:pt x="31240" y="6424"/>
                  </a:cubicBezTo>
                  <a:cubicBezTo>
                    <a:pt x="31031" y="6550"/>
                    <a:pt x="30717" y="6633"/>
                    <a:pt x="30570" y="6487"/>
                  </a:cubicBezTo>
                  <a:cubicBezTo>
                    <a:pt x="30131" y="6110"/>
                    <a:pt x="29901" y="6424"/>
                    <a:pt x="29650" y="6696"/>
                  </a:cubicBezTo>
                  <a:cubicBezTo>
                    <a:pt x="28875" y="6759"/>
                    <a:pt x="28101" y="6717"/>
                    <a:pt x="27327" y="6612"/>
                  </a:cubicBezTo>
                  <a:cubicBezTo>
                    <a:pt x="27285" y="6550"/>
                    <a:pt x="27243" y="6445"/>
                    <a:pt x="27181" y="6424"/>
                  </a:cubicBezTo>
                  <a:cubicBezTo>
                    <a:pt x="27034" y="6403"/>
                    <a:pt x="26992" y="6529"/>
                    <a:pt x="26971" y="6633"/>
                  </a:cubicBezTo>
                  <a:cubicBezTo>
                    <a:pt x="26804" y="6696"/>
                    <a:pt x="26616" y="6675"/>
                    <a:pt x="26448" y="6592"/>
                  </a:cubicBezTo>
                  <a:cubicBezTo>
                    <a:pt x="26302" y="5964"/>
                    <a:pt x="26218" y="5880"/>
                    <a:pt x="25758" y="6110"/>
                  </a:cubicBezTo>
                  <a:cubicBezTo>
                    <a:pt x="25507" y="6236"/>
                    <a:pt x="25297" y="6424"/>
                    <a:pt x="25025" y="6320"/>
                  </a:cubicBezTo>
                  <a:cubicBezTo>
                    <a:pt x="24481" y="6131"/>
                    <a:pt x="23833" y="6257"/>
                    <a:pt x="23372" y="5817"/>
                  </a:cubicBezTo>
                  <a:cubicBezTo>
                    <a:pt x="23268" y="5692"/>
                    <a:pt x="23100" y="5671"/>
                    <a:pt x="22954" y="5713"/>
                  </a:cubicBezTo>
                  <a:cubicBezTo>
                    <a:pt x="22536" y="5943"/>
                    <a:pt x="22410" y="5692"/>
                    <a:pt x="22284" y="5336"/>
                  </a:cubicBezTo>
                  <a:cubicBezTo>
                    <a:pt x="22222" y="5169"/>
                    <a:pt x="22264" y="4897"/>
                    <a:pt x="21887" y="4855"/>
                  </a:cubicBezTo>
                  <a:cubicBezTo>
                    <a:pt x="21971" y="5629"/>
                    <a:pt x="21510" y="5985"/>
                    <a:pt x="20883" y="6257"/>
                  </a:cubicBezTo>
                  <a:cubicBezTo>
                    <a:pt x="20820" y="6278"/>
                    <a:pt x="20799" y="6403"/>
                    <a:pt x="20757" y="6487"/>
                  </a:cubicBezTo>
                  <a:lnTo>
                    <a:pt x="20422" y="6487"/>
                  </a:lnTo>
                  <a:cubicBezTo>
                    <a:pt x="20150" y="6110"/>
                    <a:pt x="20108" y="6110"/>
                    <a:pt x="19899" y="6508"/>
                  </a:cubicBezTo>
                  <a:cubicBezTo>
                    <a:pt x="19418" y="6571"/>
                    <a:pt x="18937" y="6571"/>
                    <a:pt x="18476" y="6508"/>
                  </a:cubicBezTo>
                  <a:cubicBezTo>
                    <a:pt x="18455" y="6445"/>
                    <a:pt x="18435" y="6340"/>
                    <a:pt x="18414" y="6340"/>
                  </a:cubicBezTo>
                  <a:cubicBezTo>
                    <a:pt x="17598" y="6215"/>
                    <a:pt x="16823" y="5880"/>
                    <a:pt x="16154" y="5399"/>
                  </a:cubicBezTo>
                  <a:cubicBezTo>
                    <a:pt x="15986" y="5273"/>
                    <a:pt x="15735" y="5315"/>
                    <a:pt x="15589" y="5462"/>
                  </a:cubicBezTo>
                  <a:cubicBezTo>
                    <a:pt x="15422" y="5629"/>
                    <a:pt x="15275" y="5796"/>
                    <a:pt x="15108" y="5985"/>
                  </a:cubicBezTo>
                  <a:cubicBezTo>
                    <a:pt x="14940" y="6027"/>
                    <a:pt x="14752" y="6027"/>
                    <a:pt x="14564" y="5985"/>
                  </a:cubicBezTo>
                  <a:cubicBezTo>
                    <a:pt x="14208" y="5566"/>
                    <a:pt x="14041" y="5566"/>
                    <a:pt x="13685" y="5985"/>
                  </a:cubicBezTo>
                  <a:cubicBezTo>
                    <a:pt x="13497" y="6027"/>
                    <a:pt x="13329" y="6006"/>
                    <a:pt x="13162" y="5922"/>
                  </a:cubicBezTo>
                  <a:cubicBezTo>
                    <a:pt x="13036" y="5608"/>
                    <a:pt x="12848" y="5608"/>
                    <a:pt x="12639" y="5838"/>
                  </a:cubicBezTo>
                  <a:lnTo>
                    <a:pt x="11551" y="5817"/>
                  </a:lnTo>
                  <a:cubicBezTo>
                    <a:pt x="11446" y="5629"/>
                    <a:pt x="11153" y="5629"/>
                    <a:pt x="11028" y="5817"/>
                  </a:cubicBezTo>
                  <a:cubicBezTo>
                    <a:pt x="10797" y="5859"/>
                    <a:pt x="10546" y="5859"/>
                    <a:pt x="10316" y="5817"/>
                  </a:cubicBezTo>
                  <a:cubicBezTo>
                    <a:pt x="10002" y="5399"/>
                    <a:pt x="9835" y="5378"/>
                    <a:pt x="9437" y="5755"/>
                  </a:cubicBezTo>
                  <a:cubicBezTo>
                    <a:pt x="8663" y="5922"/>
                    <a:pt x="7889" y="5817"/>
                    <a:pt x="7115" y="5817"/>
                  </a:cubicBezTo>
                  <a:cubicBezTo>
                    <a:pt x="6906" y="5608"/>
                    <a:pt x="6717" y="5608"/>
                    <a:pt x="6592" y="5901"/>
                  </a:cubicBezTo>
                  <a:cubicBezTo>
                    <a:pt x="6362" y="6006"/>
                    <a:pt x="6131" y="6027"/>
                    <a:pt x="5880" y="6006"/>
                  </a:cubicBezTo>
                  <a:cubicBezTo>
                    <a:pt x="5462" y="5587"/>
                    <a:pt x="4771" y="5524"/>
                    <a:pt x="4269" y="5880"/>
                  </a:cubicBezTo>
                  <a:cubicBezTo>
                    <a:pt x="3516" y="5796"/>
                    <a:pt x="2805" y="5504"/>
                    <a:pt x="2072" y="5315"/>
                  </a:cubicBezTo>
                  <a:cubicBezTo>
                    <a:pt x="1110" y="5085"/>
                    <a:pt x="670" y="4290"/>
                    <a:pt x="377" y="3432"/>
                  </a:cubicBezTo>
                  <a:cubicBezTo>
                    <a:pt x="210" y="2909"/>
                    <a:pt x="1" y="2407"/>
                    <a:pt x="210" y="1821"/>
                  </a:cubicBezTo>
                  <a:cubicBezTo>
                    <a:pt x="482" y="1026"/>
                    <a:pt x="984" y="586"/>
                    <a:pt x="1800" y="524"/>
                  </a:cubicBezTo>
                  <a:cubicBezTo>
                    <a:pt x="2219" y="503"/>
                    <a:pt x="2637" y="524"/>
                    <a:pt x="3035" y="503"/>
                  </a:cubicBezTo>
                  <a:cubicBezTo>
                    <a:pt x="3453" y="1319"/>
                    <a:pt x="4144" y="545"/>
                    <a:pt x="4667" y="796"/>
                  </a:cubicBezTo>
                  <a:cubicBezTo>
                    <a:pt x="4834" y="879"/>
                    <a:pt x="5022" y="817"/>
                    <a:pt x="5106" y="649"/>
                  </a:cubicBezTo>
                  <a:cubicBezTo>
                    <a:pt x="5127" y="566"/>
                    <a:pt x="5169" y="482"/>
                    <a:pt x="5190" y="398"/>
                  </a:cubicBezTo>
                  <a:cubicBezTo>
                    <a:pt x="5357" y="356"/>
                    <a:pt x="5525" y="356"/>
                    <a:pt x="5713" y="398"/>
                  </a:cubicBezTo>
                  <a:cubicBezTo>
                    <a:pt x="5713" y="628"/>
                    <a:pt x="5943" y="775"/>
                    <a:pt x="6152" y="691"/>
                  </a:cubicBezTo>
                  <a:cubicBezTo>
                    <a:pt x="6550" y="566"/>
                    <a:pt x="6947" y="503"/>
                    <a:pt x="7366" y="524"/>
                  </a:cubicBezTo>
                  <a:cubicBezTo>
                    <a:pt x="7533" y="524"/>
                    <a:pt x="7617" y="398"/>
                    <a:pt x="7659" y="252"/>
                  </a:cubicBezTo>
                  <a:cubicBezTo>
                    <a:pt x="7952" y="189"/>
                    <a:pt x="8245" y="168"/>
                    <a:pt x="8538" y="231"/>
                  </a:cubicBezTo>
                  <a:cubicBezTo>
                    <a:pt x="8852" y="628"/>
                    <a:pt x="8956" y="628"/>
                    <a:pt x="9249" y="189"/>
                  </a:cubicBezTo>
                  <a:close/>
                  <a:moveTo>
                    <a:pt x="40216" y="3181"/>
                  </a:moveTo>
                  <a:cubicBezTo>
                    <a:pt x="40237" y="3014"/>
                    <a:pt x="40132" y="2930"/>
                    <a:pt x="39986" y="2867"/>
                  </a:cubicBezTo>
                  <a:cubicBezTo>
                    <a:pt x="39860" y="2783"/>
                    <a:pt x="39672" y="2846"/>
                    <a:pt x="39630" y="2993"/>
                  </a:cubicBezTo>
                  <a:cubicBezTo>
                    <a:pt x="39567" y="3139"/>
                    <a:pt x="39672" y="3307"/>
                    <a:pt x="39818" y="3327"/>
                  </a:cubicBezTo>
                  <a:cubicBezTo>
                    <a:pt x="39965" y="3348"/>
                    <a:pt x="40111" y="3348"/>
                    <a:pt x="40216" y="3181"/>
                  </a:cubicBezTo>
                  <a:close/>
                  <a:moveTo>
                    <a:pt x="30654" y="1089"/>
                  </a:moveTo>
                  <a:cubicBezTo>
                    <a:pt x="30633" y="1151"/>
                    <a:pt x="30591" y="1214"/>
                    <a:pt x="30612" y="1235"/>
                  </a:cubicBezTo>
                  <a:cubicBezTo>
                    <a:pt x="30612" y="1277"/>
                    <a:pt x="30696" y="1298"/>
                    <a:pt x="30738" y="1319"/>
                  </a:cubicBezTo>
                  <a:cubicBezTo>
                    <a:pt x="30759" y="1256"/>
                    <a:pt x="30821" y="1193"/>
                    <a:pt x="30800" y="1172"/>
                  </a:cubicBezTo>
                  <a:cubicBezTo>
                    <a:pt x="30779" y="1130"/>
                    <a:pt x="30717" y="1130"/>
                    <a:pt x="30654" y="1110"/>
                  </a:cubicBezTo>
                  <a:close/>
                  <a:moveTo>
                    <a:pt x="31888" y="1444"/>
                  </a:moveTo>
                  <a:cubicBezTo>
                    <a:pt x="31867" y="1382"/>
                    <a:pt x="31847" y="1319"/>
                    <a:pt x="31826" y="1298"/>
                  </a:cubicBezTo>
                  <a:cubicBezTo>
                    <a:pt x="31784" y="1277"/>
                    <a:pt x="31721" y="1319"/>
                    <a:pt x="31679" y="1340"/>
                  </a:cubicBezTo>
                  <a:cubicBezTo>
                    <a:pt x="31700" y="1402"/>
                    <a:pt x="31700" y="1465"/>
                    <a:pt x="31742" y="1486"/>
                  </a:cubicBezTo>
                  <a:cubicBezTo>
                    <a:pt x="31784" y="1507"/>
                    <a:pt x="31826" y="1465"/>
                    <a:pt x="31888" y="1444"/>
                  </a:cubicBezTo>
                  <a:close/>
                  <a:moveTo>
                    <a:pt x="43417" y="3286"/>
                  </a:moveTo>
                  <a:cubicBezTo>
                    <a:pt x="43355" y="3265"/>
                    <a:pt x="43313" y="3223"/>
                    <a:pt x="43271" y="3223"/>
                  </a:cubicBezTo>
                  <a:cubicBezTo>
                    <a:pt x="43229" y="3244"/>
                    <a:pt x="43229" y="3327"/>
                    <a:pt x="43208" y="3369"/>
                  </a:cubicBezTo>
                  <a:cubicBezTo>
                    <a:pt x="43250" y="3390"/>
                    <a:pt x="43313" y="3453"/>
                    <a:pt x="43334" y="3432"/>
                  </a:cubicBezTo>
                  <a:cubicBezTo>
                    <a:pt x="43375" y="3411"/>
                    <a:pt x="43396" y="3348"/>
                    <a:pt x="43417" y="3307"/>
                  </a:cubicBezTo>
                  <a:close/>
                  <a:moveTo>
                    <a:pt x="35989" y="5001"/>
                  </a:moveTo>
                  <a:cubicBezTo>
                    <a:pt x="35969" y="5064"/>
                    <a:pt x="35948" y="5106"/>
                    <a:pt x="35927" y="5148"/>
                  </a:cubicBezTo>
                  <a:cubicBezTo>
                    <a:pt x="35969" y="5169"/>
                    <a:pt x="36031" y="5232"/>
                    <a:pt x="36052" y="5211"/>
                  </a:cubicBezTo>
                  <a:cubicBezTo>
                    <a:pt x="36094" y="5190"/>
                    <a:pt x="36115" y="5127"/>
                    <a:pt x="36136" y="506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46"/>
            <p:cNvSpPr/>
            <p:nvPr/>
          </p:nvSpPr>
          <p:spPr>
            <a:xfrm>
              <a:off x="4702700" y="4077275"/>
              <a:ext cx="1172275" cy="158000"/>
            </a:xfrm>
            <a:custGeom>
              <a:avLst/>
              <a:gdLst/>
              <a:ahLst/>
              <a:cxnLst/>
              <a:rect l="l" t="t" r="r" b="b"/>
              <a:pathLst>
                <a:path w="46891" h="6320" extrusionOk="0">
                  <a:moveTo>
                    <a:pt x="14019" y="1716"/>
                  </a:moveTo>
                  <a:cubicBezTo>
                    <a:pt x="13538" y="1862"/>
                    <a:pt x="13350" y="2197"/>
                    <a:pt x="13099" y="2239"/>
                  </a:cubicBezTo>
                  <a:cubicBezTo>
                    <a:pt x="12952" y="2072"/>
                    <a:pt x="13141" y="1925"/>
                    <a:pt x="13078" y="1800"/>
                  </a:cubicBezTo>
                  <a:cubicBezTo>
                    <a:pt x="12869" y="1277"/>
                    <a:pt x="13078" y="1067"/>
                    <a:pt x="13559" y="963"/>
                  </a:cubicBezTo>
                  <a:cubicBezTo>
                    <a:pt x="13685" y="942"/>
                    <a:pt x="13789" y="900"/>
                    <a:pt x="13894" y="837"/>
                  </a:cubicBezTo>
                  <a:cubicBezTo>
                    <a:pt x="13957" y="774"/>
                    <a:pt x="13978" y="691"/>
                    <a:pt x="13978" y="628"/>
                  </a:cubicBezTo>
                  <a:cubicBezTo>
                    <a:pt x="13978" y="523"/>
                    <a:pt x="13915" y="502"/>
                    <a:pt x="13810" y="481"/>
                  </a:cubicBezTo>
                  <a:cubicBezTo>
                    <a:pt x="13517" y="460"/>
                    <a:pt x="13245" y="419"/>
                    <a:pt x="12973" y="377"/>
                  </a:cubicBezTo>
                  <a:cubicBezTo>
                    <a:pt x="12994" y="188"/>
                    <a:pt x="13057" y="21"/>
                    <a:pt x="13287" y="105"/>
                  </a:cubicBezTo>
                  <a:cubicBezTo>
                    <a:pt x="13601" y="209"/>
                    <a:pt x="13894" y="293"/>
                    <a:pt x="14187" y="63"/>
                  </a:cubicBezTo>
                  <a:cubicBezTo>
                    <a:pt x="15317" y="0"/>
                    <a:pt x="16447" y="21"/>
                    <a:pt x="17597" y="126"/>
                  </a:cubicBezTo>
                  <a:cubicBezTo>
                    <a:pt x="17869" y="460"/>
                    <a:pt x="18016" y="460"/>
                    <a:pt x="18288" y="126"/>
                  </a:cubicBezTo>
                  <a:cubicBezTo>
                    <a:pt x="18539" y="42"/>
                    <a:pt x="18811" y="42"/>
                    <a:pt x="19041" y="168"/>
                  </a:cubicBezTo>
                  <a:cubicBezTo>
                    <a:pt x="19083" y="188"/>
                    <a:pt x="19104" y="188"/>
                    <a:pt x="19146" y="209"/>
                  </a:cubicBezTo>
                  <a:lnTo>
                    <a:pt x="20087" y="230"/>
                  </a:lnTo>
                  <a:cubicBezTo>
                    <a:pt x="20548" y="523"/>
                    <a:pt x="21008" y="732"/>
                    <a:pt x="21468" y="230"/>
                  </a:cubicBezTo>
                  <a:cubicBezTo>
                    <a:pt x="22012" y="168"/>
                    <a:pt x="22556" y="188"/>
                    <a:pt x="23079" y="293"/>
                  </a:cubicBezTo>
                  <a:cubicBezTo>
                    <a:pt x="23100" y="398"/>
                    <a:pt x="23142" y="502"/>
                    <a:pt x="23268" y="502"/>
                  </a:cubicBezTo>
                  <a:cubicBezTo>
                    <a:pt x="23393" y="481"/>
                    <a:pt x="23414" y="377"/>
                    <a:pt x="23435" y="272"/>
                  </a:cubicBezTo>
                  <a:cubicBezTo>
                    <a:pt x="23665" y="209"/>
                    <a:pt x="23916" y="188"/>
                    <a:pt x="24147" y="230"/>
                  </a:cubicBezTo>
                  <a:cubicBezTo>
                    <a:pt x="24272" y="398"/>
                    <a:pt x="24377" y="398"/>
                    <a:pt x="24502" y="230"/>
                  </a:cubicBezTo>
                  <a:cubicBezTo>
                    <a:pt x="24795" y="188"/>
                    <a:pt x="25088" y="188"/>
                    <a:pt x="25381" y="272"/>
                  </a:cubicBezTo>
                  <a:cubicBezTo>
                    <a:pt x="25758" y="670"/>
                    <a:pt x="25946" y="670"/>
                    <a:pt x="26281" y="251"/>
                  </a:cubicBezTo>
                  <a:cubicBezTo>
                    <a:pt x="26804" y="188"/>
                    <a:pt x="27348" y="188"/>
                    <a:pt x="27871" y="272"/>
                  </a:cubicBezTo>
                  <a:cubicBezTo>
                    <a:pt x="27871" y="523"/>
                    <a:pt x="28080" y="732"/>
                    <a:pt x="28331" y="732"/>
                  </a:cubicBezTo>
                  <a:cubicBezTo>
                    <a:pt x="28666" y="753"/>
                    <a:pt x="28980" y="816"/>
                    <a:pt x="29273" y="921"/>
                  </a:cubicBezTo>
                  <a:cubicBezTo>
                    <a:pt x="29817" y="1088"/>
                    <a:pt x="30382" y="900"/>
                    <a:pt x="30717" y="440"/>
                  </a:cubicBezTo>
                  <a:cubicBezTo>
                    <a:pt x="30947" y="377"/>
                    <a:pt x="31198" y="398"/>
                    <a:pt x="31428" y="481"/>
                  </a:cubicBezTo>
                  <a:cubicBezTo>
                    <a:pt x="31574" y="837"/>
                    <a:pt x="31763" y="858"/>
                    <a:pt x="31951" y="502"/>
                  </a:cubicBezTo>
                  <a:cubicBezTo>
                    <a:pt x="32537" y="356"/>
                    <a:pt x="33144" y="356"/>
                    <a:pt x="33730" y="523"/>
                  </a:cubicBezTo>
                  <a:cubicBezTo>
                    <a:pt x="33960" y="858"/>
                    <a:pt x="34190" y="816"/>
                    <a:pt x="34441" y="544"/>
                  </a:cubicBezTo>
                  <a:lnTo>
                    <a:pt x="35508" y="586"/>
                  </a:lnTo>
                  <a:cubicBezTo>
                    <a:pt x="35675" y="795"/>
                    <a:pt x="35759" y="712"/>
                    <a:pt x="35843" y="502"/>
                  </a:cubicBezTo>
                  <a:lnTo>
                    <a:pt x="38333" y="649"/>
                  </a:lnTo>
                  <a:cubicBezTo>
                    <a:pt x="38375" y="858"/>
                    <a:pt x="38479" y="1088"/>
                    <a:pt x="38709" y="1025"/>
                  </a:cubicBezTo>
                  <a:cubicBezTo>
                    <a:pt x="39191" y="921"/>
                    <a:pt x="39651" y="1088"/>
                    <a:pt x="40090" y="1151"/>
                  </a:cubicBezTo>
                  <a:cubicBezTo>
                    <a:pt x="40467" y="1235"/>
                    <a:pt x="40844" y="1151"/>
                    <a:pt x="41157" y="921"/>
                  </a:cubicBezTo>
                  <a:cubicBezTo>
                    <a:pt x="41576" y="900"/>
                    <a:pt x="41994" y="921"/>
                    <a:pt x="42413" y="1025"/>
                  </a:cubicBezTo>
                  <a:cubicBezTo>
                    <a:pt x="42476" y="1235"/>
                    <a:pt x="42580" y="1339"/>
                    <a:pt x="42748" y="1109"/>
                  </a:cubicBezTo>
                  <a:cubicBezTo>
                    <a:pt x="43166" y="1067"/>
                    <a:pt x="43585" y="1088"/>
                    <a:pt x="44003" y="1172"/>
                  </a:cubicBezTo>
                  <a:cubicBezTo>
                    <a:pt x="44066" y="1402"/>
                    <a:pt x="44170" y="1528"/>
                    <a:pt x="44359" y="1256"/>
                  </a:cubicBezTo>
                  <a:lnTo>
                    <a:pt x="45405" y="1318"/>
                  </a:lnTo>
                  <a:cubicBezTo>
                    <a:pt x="45426" y="1423"/>
                    <a:pt x="45468" y="1569"/>
                    <a:pt x="45593" y="1590"/>
                  </a:cubicBezTo>
                  <a:cubicBezTo>
                    <a:pt x="46137" y="1695"/>
                    <a:pt x="46409" y="2113"/>
                    <a:pt x="46744" y="2469"/>
                  </a:cubicBezTo>
                  <a:cubicBezTo>
                    <a:pt x="46890" y="2616"/>
                    <a:pt x="46890" y="2699"/>
                    <a:pt x="46807" y="2909"/>
                  </a:cubicBezTo>
                  <a:cubicBezTo>
                    <a:pt x="46660" y="3369"/>
                    <a:pt x="46263" y="3704"/>
                    <a:pt x="46137" y="4164"/>
                  </a:cubicBezTo>
                  <a:cubicBezTo>
                    <a:pt x="46074" y="4394"/>
                    <a:pt x="46116" y="4666"/>
                    <a:pt x="45823" y="4750"/>
                  </a:cubicBezTo>
                  <a:cubicBezTo>
                    <a:pt x="45551" y="4813"/>
                    <a:pt x="45426" y="4541"/>
                    <a:pt x="45258" y="4394"/>
                  </a:cubicBezTo>
                  <a:cubicBezTo>
                    <a:pt x="45175" y="4310"/>
                    <a:pt x="45133" y="4206"/>
                    <a:pt x="45049" y="4143"/>
                  </a:cubicBezTo>
                  <a:cubicBezTo>
                    <a:pt x="44840" y="3892"/>
                    <a:pt x="44610" y="3892"/>
                    <a:pt x="44547" y="4227"/>
                  </a:cubicBezTo>
                  <a:cubicBezTo>
                    <a:pt x="44484" y="4603"/>
                    <a:pt x="44296" y="4520"/>
                    <a:pt x="44003" y="4541"/>
                  </a:cubicBezTo>
                  <a:cubicBezTo>
                    <a:pt x="43313" y="4582"/>
                    <a:pt x="42622" y="4771"/>
                    <a:pt x="41911" y="4541"/>
                  </a:cubicBezTo>
                  <a:cubicBezTo>
                    <a:pt x="41785" y="4499"/>
                    <a:pt x="41680" y="4582"/>
                    <a:pt x="41597" y="4645"/>
                  </a:cubicBezTo>
                  <a:cubicBezTo>
                    <a:pt x="41325" y="4834"/>
                    <a:pt x="41011" y="4917"/>
                    <a:pt x="40697" y="4875"/>
                  </a:cubicBezTo>
                  <a:cubicBezTo>
                    <a:pt x="40488" y="4854"/>
                    <a:pt x="40446" y="5022"/>
                    <a:pt x="40425" y="5168"/>
                  </a:cubicBezTo>
                  <a:cubicBezTo>
                    <a:pt x="37831" y="5252"/>
                    <a:pt x="35236" y="5168"/>
                    <a:pt x="32662" y="4896"/>
                  </a:cubicBezTo>
                  <a:cubicBezTo>
                    <a:pt x="31951" y="4813"/>
                    <a:pt x="31240" y="4813"/>
                    <a:pt x="30528" y="4896"/>
                  </a:cubicBezTo>
                  <a:cubicBezTo>
                    <a:pt x="29712" y="5022"/>
                    <a:pt x="28875" y="5022"/>
                    <a:pt x="28059" y="4896"/>
                  </a:cubicBezTo>
                  <a:cubicBezTo>
                    <a:pt x="27473" y="4792"/>
                    <a:pt x="26888" y="4813"/>
                    <a:pt x="26302" y="4938"/>
                  </a:cubicBezTo>
                  <a:cubicBezTo>
                    <a:pt x="25130" y="5273"/>
                    <a:pt x="23895" y="5106"/>
                    <a:pt x="22703" y="5168"/>
                  </a:cubicBezTo>
                  <a:cubicBezTo>
                    <a:pt x="21343" y="5252"/>
                    <a:pt x="20004" y="5357"/>
                    <a:pt x="18644" y="5440"/>
                  </a:cubicBezTo>
                  <a:cubicBezTo>
                    <a:pt x="18413" y="5461"/>
                    <a:pt x="18183" y="5482"/>
                    <a:pt x="17953" y="5482"/>
                  </a:cubicBezTo>
                  <a:cubicBezTo>
                    <a:pt x="16405" y="5378"/>
                    <a:pt x="14898" y="5670"/>
                    <a:pt x="13371" y="5775"/>
                  </a:cubicBezTo>
                  <a:cubicBezTo>
                    <a:pt x="13141" y="5796"/>
                    <a:pt x="12911" y="5838"/>
                    <a:pt x="12659" y="5838"/>
                  </a:cubicBezTo>
                  <a:cubicBezTo>
                    <a:pt x="11090" y="5838"/>
                    <a:pt x="9563" y="5838"/>
                    <a:pt x="7993" y="5963"/>
                  </a:cubicBezTo>
                  <a:cubicBezTo>
                    <a:pt x="6236" y="6110"/>
                    <a:pt x="4478" y="6026"/>
                    <a:pt x="2700" y="6047"/>
                  </a:cubicBezTo>
                  <a:cubicBezTo>
                    <a:pt x="2051" y="6026"/>
                    <a:pt x="1403" y="6110"/>
                    <a:pt x="775" y="6256"/>
                  </a:cubicBezTo>
                  <a:cubicBezTo>
                    <a:pt x="503" y="6319"/>
                    <a:pt x="189" y="6235"/>
                    <a:pt x="1" y="6026"/>
                  </a:cubicBezTo>
                  <a:cubicBezTo>
                    <a:pt x="252" y="5754"/>
                    <a:pt x="482" y="5440"/>
                    <a:pt x="921" y="5838"/>
                  </a:cubicBezTo>
                  <a:cubicBezTo>
                    <a:pt x="1068" y="5963"/>
                    <a:pt x="1382" y="5901"/>
                    <a:pt x="1591" y="5754"/>
                  </a:cubicBezTo>
                  <a:cubicBezTo>
                    <a:pt x="1800" y="5629"/>
                    <a:pt x="1988" y="5503"/>
                    <a:pt x="2198" y="5398"/>
                  </a:cubicBezTo>
                  <a:cubicBezTo>
                    <a:pt x="2742" y="5126"/>
                    <a:pt x="2763" y="5147"/>
                    <a:pt x="2553" y="4562"/>
                  </a:cubicBezTo>
                  <a:cubicBezTo>
                    <a:pt x="2511" y="4457"/>
                    <a:pt x="2449" y="4331"/>
                    <a:pt x="2553" y="4248"/>
                  </a:cubicBezTo>
                  <a:cubicBezTo>
                    <a:pt x="2742" y="4101"/>
                    <a:pt x="2804" y="4290"/>
                    <a:pt x="2909" y="4373"/>
                  </a:cubicBezTo>
                  <a:cubicBezTo>
                    <a:pt x="3202" y="4582"/>
                    <a:pt x="3265" y="4959"/>
                    <a:pt x="3600" y="5168"/>
                  </a:cubicBezTo>
                  <a:cubicBezTo>
                    <a:pt x="4164" y="5482"/>
                    <a:pt x="4374" y="5419"/>
                    <a:pt x="4604" y="4813"/>
                  </a:cubicBezTo>
                  <a:cubicBezTo>
                    <a:pt x="4708" y="4436"/>
                    <a:pt x="5169" y="4331"/>
                    <a:pt x="5420" y="4603"/>
                  </a:cubicBezTo>
                  <a:cubicBezTo>
                    <a:pt x="5524" y="4729"/>
                    <a:pt x="5566" y="4917"/>
                    <a:pt x="5734" y="5022"/>
                  </a:cubicBezTo>
                  <a:cubicBezTo>
                    <a:pt x="6173" y="5378"/>
                    <a:pt x="6194" y="5378"/>
                    <a:pt x="6550" y="4917"/>
                  </a:cubicBezTo>
                  <a:cubicBezTo>
                    <a:pt x="6613" y="4813"/>
                    <a:pt x="6675" y="4708"/>
                    <a:pt x="6738" y="4624"/>
                  </a:cubicBezTo>
                  <a:cubicBezTo>
                    <a:pt x="7177" y="4038"/>
                    <a:pt x="7177" y="4038"/>
                    <a:pt x="7177" y="3432"/>
                  </a:cubicBezTo>
                  <a:cubicBezTo>
                    <a:pt x="7721" y="3745"/>
                    <a:pt x="8098" y="3369"/>
                    <a:pt x="8537" y="3034"/>
                  </a:cubicBezTo>
                  <a:cubicBezTo>
                    <a:pt x="8789" y="3557"/>
                    <a:pt x="9082" y="3934"/>
                    <a:pt x="9709" y="3662"/>
                  </a:cubicBezTo>
                  <a:cubicBezTo>
                    <a:pt x="9877" y="3578"/>
                    <a:pt x="9960" y="3850"/>
                    <a:pt x="10044" y="3997"/>
                  </a:cubicBezTo>
                  <a:cubicBezTo>
                    <a:pt x="10442" y="4562"/>
                    <a:pt x="10483" y="4562"/>
                    <a:pt x="10965" y="4143"/>
                  </a:cubicBezTo>
                  <a:cubicBezTo>
                    <a:pt x="11509" y="3766"/>
                    <a:pt x="12220" y="3641"/>
                    <a:pt x="12869" y="3850"/>
                  </a:cubicBezTo>
                  <a:cubicBezTo>
                    <a:pt x="13224" y="3976"/>
                    <a:pt x="13601" y="4059"/>
                    <a:pt x="13978" y="4080"/>
                  </a:cubicBezTo>
                  <a:cubicBezTo>
                    <a:pt x="14710" y="4164"/>
                    <a:pt x="14794" y="4017"/>
                    <a:pt x="14982" y="3306"/>
                  </a:cubicBezTo>
                  <a:cubicBezTo>
                    <a:pt x="15087" y="2804"/>
                    <a:pt x="14731" y="2699"/>
                    <a:pt x="14459" y="2511"/>
                  </a:cubicBezTo>
                  <a:cubicBezTo>
                    <a:pt x="14166" y="2344"/>
                    <a:pt x="13873" y="2365"/>
                    <a:pt x="13999" y="1737"/>
                  </a:cubicBezTo>
                  <a:cubicBezTo>
                    <a:pt x="13978" y="1465"/>
                    <a:pt x="13873" y="1569"/>
                    <a:pt x="13852" y="1800"/>
                  </a:cubicBezTo>
                  <a:cubicBezTo>
                    <a:pt x="13852" y="1862"/>
                    <a:pt x="13747" y="1988"/>
                    <a:pt x="13936" y="1988"/>
                  </a:cubicBezTo>
                  <a:cubicBezTo>
                    <a:pt x="14103" y="1967"/>
                    <a:pt x="14291" y="1988"/>
                    <a:pt x="14333" y="1737"/>
                  </a:cubicBezTo>
                  <a:cubicBezTo>
                    <a:pt x="14354" y="1611"/>
                    <a:pt x="14312" y="1507"/>
                    <a:pt x="14019" y="1716"/>
                  </a:cubicBezTo>
                  <a:close/>
                  <a:moveTo>
                    <a:pt x="16509" y="1318"/>
                  </a:moveTo>
                  <a:cubicBezTo>
                    <a:pt x="16488" y="984"/>
                    <a:pt x="16363" y="732"/>
                    <a:pt x="16091" y="753"/>
                  </a:cubicBezTo>
                  <a:cubicBezTo>
                    <a:pt x="15735" y="795"/>
                    <a:pt x="15547" y="1172"/>
                    <a:pt x="15359" y="1423"/>
                  </a:cubicBezTo>
                  <a:cubicBezTo>
                    <a:pt x="15254" y="1590"/>
                    <a:pt x="15400" y="1988"/>
                    <a:pt x="15568" y="2218"/>
                  </a:cubicBezTo>
                  <a:cubicBezTo>
                    <a:pt x="15631" y="2260"/>
                    <a:pt x="15714" y="2260"/>
                    <a:pt x="15798" y="2239"/>
                  </a:cubicBezTo>
                  <a:cubicBezTo>
                    <a:pt x="16007" y="1883"/>
                    <a:pt x="16468" y="1716"/>
                    <a:pt x="16509" y="1318"/>
                  </a:cubicBezTo>
                  <a:close/>
                  <a:moveTo>
                    <a:pt x="43898" y="2176"/>
                  </a:moveTo>
                  <a:cubicBezTo>
                    <a:pt x="43857" y="2197"/>
                    <a:pt x="43773" y="2218"/>
                    <a:pt x="43752" y="2239"/>
                  </a:cubicBezTo>
                  <a:cubicBezTo>
                    <a:pt x="43689" y="2532"/>
                    <a:pt x="43752" y="2825"/>
                    <a:pt x="43919" y="3076"/>
                  </a:cubicBezTo>
                  <a:cubicBezTo>
                    <a:pt x="44045" y="3327"/>
                    <a:pt x="44338" y="3432"/>
                    <a:pt x="44610" y="3327"/>
                  </a:cubicBezTo>
                  <a:cubicBezTo>
                    <a:pt x="44777" y="3264"/>
                    <a:pt x="45049" y="3222"/>
                    <a:pt x="44986" y="2950"/>
                  </a:cubicBezTo>
                  <a:cubicBezTo>
                    <a:pt x="44945" y="2720"/>
                    <a:pt x="44840" y="2469"/>
                    <a:pt x="44505" y="2616"/>
                  </a:cubicBezTo>
                  <a:cubicBezTo>
                    <a:pt x="44170" y="2762"/>
                    <a:pt x="44108" y="2595"/>
                    <a:pt x="44108" y="2302"/>
                  </a:cubicBezTo>
                  <a:cubicBezTo>
                    <a:pt x="44108" y="2197"/>
                    <a:pt x="44003" y="2155"/>
                    <a:pt x="43898" y="2176"/>
                  </a:cubicBezTo>
                  <a:close/>
                  <a:moveTo>
                    <a:pt x="41911" y="2783"/>
                  </a:moveTo>
                  <a:cubicBezTo>
                    <a:pt x="41932" y="2741"/>
                    <a:pt x="41994" y="2678"/>
                    <a:pt x="41973" y="2637"/>
                  </a:cubicBezTo>
                  <a:cubicBezTo>
                    <a:pt x="41953" y="2616"/>
                    <a:pt x="41890" y="2595"/>
                    <a:pt x="41827" y="2574"/>
                  </a:cubicBezTo>
                  <a:cubicBezTo>
                    <a:pt x="41806" y="2616"/>
                    <a:pt x="41764" y="2678"/>
                    <a:pt x="41785" y="2720"/>
                  </a:cubicBezTo>
                  <a:cubicBezTo>
                    <a:pt x="41785" y="2762"/>
                    <a:pt x="41869" y="2762"/>
                    <a:pt x="41911" y="2783"/>
                  </a:cubicBezTo>
                  <a:close/>
                  <a:moveTo>
                    <a:pt x="9312" y="4854"/>
                  </a:moveTo>
                  <a:cubicBezTo>
                    <a:pt x="9354" y="4875"/>
                    <a:pt x="9416" y="4917"/>
                    <a:pt x="9458" y="4917"/>
                  </a:cubicBezTo>
                  <a:cubicBezTo>
                    <a:pt x="9479" y="4896"/>
                    <a:pt x="9500" y="4813"/>
                    <a:pt x="9521" y="4771"/>
                  </a:cubicBezTo>
                  <a:cubicBezTo>
                    <a:pt x="9458" y="4750"/>
                    <a:pt x="9416" y="4708"/>
                    <a:pt x="9374" y="4708"/>
                  </a:cubicBezTo>
                  <a:cubicBezTo>
                    <a:pt x="9333" y="4729"/>
                    <a:pt x="9333" y="4792"/>
                    <a:pt x="9312" y="4854"/>
                  </a:cubicBezTo>
                  <a:close/>
                  <a:moveTo>
                    <a:pt x="16070" y="3327"/>
                  </a:moveTo>
                  <a:lnTo>
                    <a:pt x="15924" y="3264"/>
                  </a:lnTo>
                  <a:cubicBezTo>
                    <a:pt x="15903" y="3327"/>
                    <a:pt x="15861" y="3369"/>
                    <a:pt x="15882" y="3411"/>
                  </a:cubicBezTo>
                  <a:cubicBezTo>
                    <a:pt x="15882" y="3453"/>
                    <a:pt x="15965" y="3453"/>
                    <a:pt x="16007" y="3473"/>
                  </a:cubicBezTo>
                  <a:close/>
                  <a:moveTo>
                    <a:pt x="42685" y="3327"/>
                  </a:moveTo>
                  <a:cubicBezTo>
                    <a:pt x="42643" y="3306"/>
                    <a:pt x="42580" y="3264"/>
                    <a:pt x="42538" y="3285"/>
                  </a:cubicBezTo>
                  <a:cubicBezTo>
                    <a:pt x="42517" y="3285"/>
                    <a:pt x="42497" y="3369"/>
                    <a:pt x="42476" y="3411"/>
                  </a:cubicBezTo>
                  <a:cubicBezTo>
                    <a:pt x="42538" y="3432"/>
                    <a:pt x="42580" y="3494"/>
                    <a:pt x="42622" y="3473"/>
                  </a:cubicBezTo>
                  <a:cubicBezTo>
                    <a:pt x="42664" y="3473"/>
                    <a:pt x="42685" y="3390"/>
                    <a:pt x="42706" y="332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46"/>
            <p:cNvSpPr/>
            <p:nvPr/>
          </p:nvSpPr>
          <p:spPr>
            <a:xfrm>
              <a:off x="5713850" y="4108125"/>
              <a:ext cx="572275" cy="107250"/>
            </a:xfrm>
            <a:custGeom>
              <a:avLst/>
              <a:gdLst/>
              <a:ahLst/>
              <a:cxnLst/>
              <a:rect l="l" t="t" r="r" b="b"/>
              <a:pathLst>
                <a:path w="22891" h="4290" extrusionOk="0">
                  <a:moveTo>
                    <a:pt x="0" y="3913"/>
                  </a:moveTo>
                  <a:cubicBezTo>
                    <a:pt x="21" y="3746"/>
                    <a:pt x="63" y="3600"/>
                    <a:pt x="272" y="3620"/>
                  </a:cubicBezTo>
                  <a:cubicBezTo>
                    <a:pt x="586" y="3662"/>
                    <a:pt x="921" y="3579"/>
                    <a:pt x="1172" y="3390"/>
                  </a:cubicBezTo>
                  <a:cubicBezTo>
                    <a:pt x="1276" y="3328"/>
                    <a:pt x="1381" y="3244"/>
                    <a:pt x="1486" y="3286"/>
                  </a:cubicBezTo>
                  <a:cubicBezTo>
                    <a:pt x="2197" y="3495"/>
                    <a:pt x="2887" y="3328"/>
                    <a:pt x="3578" y="3286"/>
                  </a:cubicBezTo>
                  <a:cubicBezTo>
                    <a:pt x="3871" y="3244"/>
                    <a:pt x="4059" y="3348"/>
                    <a:pt x="4122" y="2972"/>
                  </a:cubicBezTo>
                  <a:cubicBezTo>
                    <a:pt x="4185" y="2637"/>
                    <a:pt x="4415" y="2637"/>
                    <a:pt x="4624" y="2867"/>
                  </a:cubicBezTo>
                  <a:cubicBezTo>
                    <a:pt x="4708" y="2951"/>
                    <a:pt x="4771" y="3076"/>
                    <a:pt x="4854" y="3139"/>
                  </a:cubicBezTo>
                  <a:cubicBezTo>
                    <a:pt x="5001" y="3286"/>
                    <a:pt x="5147" y="3558"/>
                    <a:pt x="5419" y="3474"/>
                  </a:cubicBezTo>
                  <a:cubicBezTo>
                    <a:pt x="5691" y="3411"/>
                    <a:pt x="5649" y="3139"/>
                    <a:pt x="5712" y="2909"/>
                  </a:cubicBezTo>
                  <a:cubicBezTo>
                    <a:pt x="5838" y="2449"/>
                    <a:pt x="6235" y="2114"/>
                    <a:pt x="6403" y="1633"/>
                  </a:cubicBezTo>
                  <a:cubicBezTo>
                    <a:pt x="6465" y="1444"/>
                    <a:pt x="6465" y="1361"/>
                    <a:pt x="6340" y="1214"/>
                  </a:cubicBezTo>
                  <a:cubicBezTo>
                    <a:pt x="5984" y="838"/>
                    <a:pt x="5712" y="419"/>
                    <a:pt x="5168" y="335"/>
                  </a:cubicBezTo>
                  <a:cubicBezTo>
                    <a:pt x="5043" y="315"/>
                    <a:pt x="5022" y="168"/>
                    <a:pt x="5001" y="43"/>
                  </a:cubicBezTo>
                  <a:cubicBezTo>
                    <a:pt x="6800" y="1"/>
                    <a:pt x="8579" y="231"/>
                    <a:pt x="10378" y="315"/>
                  </a:cubicBezTo>
                  <a:cubicBezTo>
                    <a:pt x="10880" y="335"/>
                    <a:pt x="11382" y="335"/>
                    <a:pt x="11864" y="377"/>
                  </a:cubicBezTo>
                  <a:cubicBezTo>
                    <a:pt x="14584" y="545"/>
                    <a:pt x="17283" y="649"/>
                    <a:pt x="19940" y="1235"/>
                  </a:cubicBezTo>
                  <a:cubicBezTo>
                    <a:pt x="20463" y="1340"/>
                    <a:pt x="20986" y="1361"/>
                    <a:pt x="21509" y="1423"/>
                  </a:cubicBezTo>
                  <a:cubicBezTo>
                    <a:pt x="21656" y="1444"/>
                    <a:pt x="21802" y="1486"/>
                    <a:pt x="21928" y="1528"/>
                  </a:cubicBezTo>
                  <a:cubicBezTo>
                    <a:pt x="22346" y="1675"/>
                    <a:pt x="22890" y="2239"/>
                    <a:pt x="22870" y="2491"/>
                  </a:cubicBezTo>
                  <a:cubicBezTo>
                    <a:pt x="22870" y="2825"/>
                    <a:pt x="22200" y="3600"/>
                    <a:pt x="21865" y="3746"/>
                  </a:cubicBezTo>
                  <a:cubicBezTo>
                    <a:pt x="21321" y="3976"/>
                    <a:pt x="20735" y="3851"/>
                    <a:pt x="20212" y="3767"/>
                  </a:cubicBezTo>
                  <a:cubicBezTo>
                    <a:pt x="18664" y="3537"/>
                    <a:pt x="17116" y="3600"/>
                    <a:pt x="15567" y="3369"/>
                  </a:cubicBezTo>
                  <a:cubicBezTo>
                    <a:pt x="15274" y="3369"/>
                    <a:pt x="14981" y="3390"/>
                    <a:pt x="14688" y="3453"/>
                  </a:cubicBezTo>
                  <a:cubicBezTo>
                    <a:pt x="13035" y="3453"/>
                    <a:pt x="11445" y="3976"/>
                    <a:pt x="9771" y="3892"/>
                  </a:cubicBezTo>
                  <a:cubicBezTo>
                    <a:pt x="9123" y="3913"/>
                    <a:pt x="8474" y="3872"/>
                    <a:pt x="7846" y="3746"/>
                  </a:cubicBezTo>
                  <a:cubicBezTo>
                    <a:pt x="7574" y="3704"/>
                    <a:pt x="7302" y="3725"/>
                    <a:pt x="7051" y="3809"/>
                  </a:cubicBezTo>
                  <a:cubicBezTo>
                    <a:pt x="5398" y="4290"/>
                    <a:pt x="3724" y="4018"/>
                    <a:pt x="2051" y="3976"/>
                  </a:cubicBezTo>
                  <a:cubicBezTo>
                    <a:pt x="1360" y="3997"/>
                    <a:pt x="690" y="3976"/>
                    <a:pt x="0" y="391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46"/>
            <p:cNvSpPr/>
            <p:nvPr/>
          </p:nvSpPr>
          <p:spPr>
            <a:xfrm>
              <a:off x="4481425" y="4181875"/>
              <a:ext cx="142325" cy="46600"/>
            </a:xfrm>
            <a:custGeom>
              <a:avLst/>
              <a:gdLst/>
              <a:ahLst/>
              <a:cxnLst/>
              <a:rect l="l" t="t" r="r" b="b"/>
              <a:pathLst>
                <a:path w="5693" h="1864" extrusionOk="0">
                  <a:moveTo>
                    <a:pt x="1" y="1633"/>
                  </a:moveTo>
                  <a:cubicBezTo>
                    <a:pt x="43" y="1549"/>
                    <a:pt x="64" y="1424"/>
                    <a:pt x="106" y="1403"/>
                  </a:cubicBezTo>
                  <a:cubicBezTo>
                    <a:pt x="733" y="1131"/>
                    <a:pt x="1215" y="775"/>
                    <a:pt x="1131" y="1"/>
                  </a:cubicBezTo>
                  <a:cubicBezTo>
                    <a:pt x="1487" y="43"/>
                    <a:pt x="1466" y="315"/>
                    <a:pt x="1507" y="482"/>
                  </a:cubicBezTo>
                  <a:cubicBezTo>
                    <a:pt x="1633" y="838"/>
                    <a:pt x="1779" y="1089"/>
                    <a:pt x="2198" y="859"/>
                  </a:cubicBezTo>
                  <a:cubicBezTo>
                    <a:pt x="2344" y="817"/>
                    <a:pt x="2512" y="838"/>
                    <a:pt x="2616" y="963"/>
                  </a:cubicBezTo>
                  <a:cubicBezTo>
                    <a:pt x="3077" y="1403"/>
                    <a:pt x="3725" y="1277"/>
                    <a:pt x="4248" y="1466"/>
                  </a:cubicBezTo>
                  <a:cubicBezTo>
                    <a:pt x="4541" y="1570"/>
                    <a:pt x="4751" y="1382"/>
                    <a:pt x="4981" y="1256"/>
                  </a:cubicBezTo>
                  <a:cubicBezTo>
                    <a:pt x="5441" y="1026"/>
                    <a:pt x="5546" y="1110"/>
                    <a:pt x="5692" y="1738"/>
                  </a:cubicBezTo>
                  <a:cubicBezTo>
                    <a:pt x="5462" y="1842"/>
                    <a:pt x="5232" y="1863"/>
                    <a:pt x="5002" y="1821"/>
                  </a:cubicBezTo>
                  <a:cubicBezTo>
                    <a:pt x="3328" y="1549"/>
                    <a:pt x="1654" y="1738"/>
                    <a:pt x="1" y="163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46"/>
            <p:cNvSpPr/>
            <p:nvPr/>
          </p:nvSpPr>
          <p:spPr>
            <a:xfrm>
              <a:off x="4339675" y="4191825"/>
              <a:ext cx="84250" cy="31400"/>
            </a:xfrm>
            <a:custGeom>
              <a:avLst/>
              <a:gdLst/>
              <a:ahLst/>
              <a:cxnLst/>
              <a:rect l="l" t="t" r="r" b="b"/>
              <a:pathLst>
                <a:path w="3370" h="1256" extrusionOk="0">
                  <a:moveTo>
                    <a:pt x="1" y="712"/>
                  </a:moveTo>
                  <a:cubicBezTo>
                    <a:pt x="168" y="544"/>
                    <a:pt x="315" y="356"/>
                    <a:pt x="482" y="189"/>
                  </a:cubicBezTo>
                  <a:cubicBezTo>
                    <a:pt x="628" y="21"/>
                    <a:pt x="879" y="0"/>
                    <a:pt x="1047" y="126"/>
                  </a:cubicBezTo>
                  <a:cubicBezTo>
                    <a:pt x="1716" y="607"/>
                    <a:pt x="2491" y="921"/>
                    <a:pt x="3307" y="1068"/>
                  </a:cubicBezTo>
                  <a:cubicBezTo>
                    <a:pt x="3328" y="1068"/>
                    <a:pt x="3348" y="1172"/>
                    <a:pt x="3369" y="1235"/>
                  </a:cubicBezTo>
                  <a:cubicBezTo>
                    <a:pt x="2888" y="1256"/>
                    <a:pt x="2428" y="1193"/>
                    <a:pt x="1988" y="1026"/>
                  </a:cubicBezTo>
                  <a:cubicBezTo>
                    <a:pt x="1340" y="837"/>
                    <a:pt x="670" y="712"/>
                    <a:pt x="1" y="71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46"/>
            <p:cNvSpPr/>
            <p:nvPr/>
          </p:nvSpPr>
          <p:spPr>
            <a:xfrm>
              <a:off x="5399450" y="4080400"/>
              <a:ext cx="70650" cy="23575"/>
            </a:xfrm>
            <a:custGeom>
              <a:avLst/>
              <a:gdLst/>
              <a:ahLst/>
              <a:cxnLst/>
              <a:rect l="l" t="t" r="r" b="b"/>
              <a:pathLst>
                <a:path w="2826" h="943" extrusionOk="0">
                  <a:moveTo>
                    <a:pt x="2826" y="315"/>
                  </a:moveTo>
                  <a:cubicBezTo>
                    <a:pt x="2491" y="754"/>
                    <a:pt x="1926" y="942"/>
                    <a:pt x="1403" y="775"/>
                  </a:cubicBezTo>
                  <a:cubicBezTo>
                    <a:pt x="1089" y="670"/>
                    <a:pt x="775" y="607"/>
                    <a:pt x="461" y="587"/>
                  </a:cubicBezTo>
                  <a:cubicBezTo>
                    <a:pt x="210" y="587"/>
                    <a:pt x="1" y="377"/>
                    <a:pt x="1" y="126"/>
                  </a:cubicBezTo>
                  <a:cubicBezTo>
                    <a:pt x="942" y="1"/>
                    <a:pt x="1884" y="294"/>
                    <a:pt x="2826" y="31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46"/>
            <p:cNvSpPr/>
            <p:nvPr/>
          </p:nvSpPr>
          <p:spPr>
            <a:xfrm>
              <a:off x="5661000" y="4092950"/>
              <a:ext cx="70650" cy="14675"/>
            </a:xfrm>
            <a:custGeom>
              <a:avLst/>
              <a:gdLst/>
              <a:ahLst/>
              <a:cxnLst/>
              <a:rect l="l" t="t" r="r" b="b"/>
              <a:pathLst>
                <a:path w="2826" h="587" extrusionOk="0">
                  <a:moveTo>
                    <a:pt x="2825" y="294"/>
                  </a:moveTo>
                  <a:cubicBezTo>
                    <a:pt x="2512" y="503"/>
                    <a:pt x="2135" y="587"/>
                    <a:pt x="1758" y="503"/>
                  </a:cubicBezTo>
                  <a:cubicBezTo>
                    <a:pt x="1319" y="440"/>
                    <a:pt x="859" y="273"/>
                    <a:pt x="377" y="398"/>
                  </a:cubicBezTo>
                  <a:cubicBezTo>
                    <a:pt x="147" y="440"/>
                    <a:pt x="43" y="210"/>
                    <a:pt x="1" y="1"/>
                  </a:cubicBezTo>
                  <a:cubicBezTo>
                    <a:pt x="942" y="85"/>
                    <a:pt x="1905" y="43"/>
                    <a:pt x="2825" y="29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46"/>
            <p:cNvSpPr/>
            <p:nvPr/>
          </p:nvSpPr>
          <p:spPr>
            <a:xfrm>
              <a:off x="4834525" y="4073075"/>
              <a:ext cx="28275" cy="43450"/>
            </a:xfrm>
            <a:custGeom>
              <a:avLst/>
              <a:gdLst/>
              <a:ahLst/>
              <a:cxnLst/>
              <a:rect l="l" t="t" r="r" b="b"/>
              <a:pathLst>
                <a:path w="1131" h="1738" extrusionOk="0">
                  <a:moveTo>
                    <a:pt x="1130" y="356"/>
                  </a:moveTo>
                  <a:cubicBezTo>
                    <a:pt x="649" y="482"/>
                    <a:pt x="523" y="754"/>
                    <a:pt x="796" y="1172"/>
                  </a:cubicBezTo>
                  <a:cubicBezTo>
                    <a:pt x="879" y="1319"/>
                    <a:pt x="942" y="1445"/>
                    <a:pt x="796" y="1549"/>
                  </a:cubicBezTo>
                  <a:cubicBezTo>
                    <a:pt x="670" y="1696"/>
                    <a:pt x="503" y="1737"/>
                    <a:pt x="335" y="1696"/>
                  </a:cubicBezTo>
                  <a:cubicBezTo>
                    <a:pt x="189" y="1654"/>
                    <a:pt x="63" y="1507"/>
                    <a:pt x="126" y="1361"/>
                  </a:cubicBezTo>
                  <a:cubicBezTo>
                    <a:pt x="293" y="1005"/>
                    <a:pt x="0" y="691"/>
                    <a:pt x="63" y="356"/>
                  </a:cubicBezTo>
                  <a:cubicBezTo>
                    <a:pt x="231" y="356"/>
                    <a:pt x="377" y="294"/>
                    <a:pt x="419" y="105"/>
                  </a:cubicBezTo>
                  <a:cubicBezTo>
                    <a:pt x="649" y="1"/>
                    <a:pt x="879" y="126"/>
                    <a:pt x="1109" y="147"/>
                  </a:cubicBezTo>
                  <a:cubicBezTo>
                    <a:pt x="1130" y="210"/>
                    <a:pt x="1130" y="294"/>
                    <a:pt x="113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46"/>
            <p:cNvSpPr/>
            <p:nvPr/>
          </p:nvSpPr>
          <p:spPr>
            <a:xfrm>
              <a:off x="4920300" y="4077275"/>
              <a:ext cx="30900" cy="34025"/>
            </a:xfrm>
            <a:custGeom>
              <a:avLst/>
              <a:gdLst/>
              <a:ahLst/>
              <a:cxnLst/>
              <a:rect l="l" t="t" r="r" b="b"/>
              <a:pathLst>
                <a:path w="1236" h="1361" extrusionOk="0">
                  <a:moveTo>
                    <a:pt x="880" y="0"/>
                  </a:moveTo>
                  <a:cubicBezTo>
                    <a:pt x="942" y="126"/>
                    <a:pt x="1089" y="209"/>
                    <a:pt x="1235" y="188"/>
                  </a:cubicBezTo>
                  <a:cubicBezTo>
                    <a:pt x="1089" y="607"/>
                    <a:pt x="524" y="774"/>
                    <a:pt x="608" y="1360"/>
                  </a:cubicBezTo>
                  <a:cubicBezTo>
                    <a:pt x="378" y="963"/>
                    <a:pt x="315" y="523"/>
                    <a:pt x="1" y="188"/>
                  </a:cubicBezTo>
                  <a:lnTo>
                    <a:pt x="168" y="42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46"/>
            <p:cNvSpPr/>
            <p:nvPr/>
          </p:nvSpPr>
          <p:spPr>
            <a:xfrm>
              <a:off x="4068725" y="4198100"/>
              <a:ext cx="40300" cy="14150"/>
            </a:xfrm>
            <a:custGeom>
              <a:avLst/>
              <a:gdLst/>
              <a:ahLst/>
              <a:cxnLst/>
              <a:rect l="l" t="t" r="r" b="b"/>
              <a:pathLst>
                <a:path w="1612" h="566" extrusionOk="0">
                  <a:moveTo>
                    <a:pt x="0" y="356"/>
                  </a:moveTo>
                  <a:cubicBezTo>
                    <a:pt x="502" y="1"/>
                    <a:pt x="1172" y="63"/>
                    <a:pt x="1611" y="482"/>
                  </a:cubicBezTo>
                  <a:cubicBezTo>
                    <a:pt x="1067" y="565"/>
                    <a:pt x="523" y="524"/>
                    <a:pt x="0" y="35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46"/>
            <p:cNvSpPr/>
            <p:nvPr/>
          </p:nvSpPr>
          <p:spPr>
            <a:xfrm>
              <a:off x="4304100" y="4198625"/>
              <a:ext cx="22000" cy="16750"/>
            </a:xfrm>
            <a:custGeom>
              <a:avLst/>
              <a:gdLst/>
              <a:ahLst/>
              <a:cxnLst/>
              <a:rect l="l" t="t" r="r" b="b"/>
              <a:pathLst>
                <a:path w="880" h="670" extrusionOk="0">
                  <a:moveTo>
                    <a:pt x="1" y="440"/>
                  </a:moveTo>
                  <a:cubicBezTo>
                    <a:pt x="357" y="21"/>
                    <a:pt x="524" y="0"/>
                    <a:pt x="880" y="440"/>
                  </a:cubicBezTo>
                  <a:cubicBezTo>
                    <a:pt x="587" y="670"/>
                    <a:pt x="294" y="503"/>
                    <a:pt x="1" y="44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46"/>
            <p:cNvSpPr/>
            <p:nvPr/>
          </p:nvSpPr>
          <p:spPr>
            <a:xfrm>
              <a:off x="4197925" y="4194450"/>
              <a:ext cx="22000" cy="12050"/>
            </a:xfrm>
            <a:custGeom>
              <a:avLst/>
              <a:gdLst/>
              <a:ahLst/>
              <a:cxnLst/>
              <a:rect l="l" t="t" r="r" b="b"/>
              <a:pathLst>
                <a:path w="880" h="482" extrusionOk="0">
                  <a:moveTo>
                    <a:pt x="0" y="377"/>
                  </a:moveTo>
                  <a:cubicBezTo>
                    <a:pt x="398" y="0"/>
                    <a:pt x="565" y="21"/>
                    <a:pt x="879" y="439"/>
                  </a:cubicBezTo>
                  <a:cubicBezTo>
                    <a:pt x="586" y="481"/>
                    <a:pt x="272" y="460"/>
                    <a:pt x="0" y="37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46"/>
            <p:cNvSpPr/>
            <p:nvPr/>
          </p:nvSpPr>
          <p:spPr>
            <a:xfrm>
              <a:off x="4126775" y="4200200"/>
              <a:ext cx="13100" cy="10475"/>
            </a:xfrm>
            <a:custGeom>
              <a:avLst/>
              <a:gdLst/>
              <a:ahLst/>
              <a:cxnLst/>
              <a:rect l="l" t="t" r="r" b="b"/>
              <a:pathLst>
                <a:path w="524" h="419" extrusionOk="0">
                  <a:moveTo>
                    <a:pt x="1" y="314"/>
                  </a:moveTo>
                  <a:cubicBezTo>
                    <a:pt x="126" y="0"/>
                    <a:pt x="315" y="0"/>
                    <a:pt x="524" y="209"/>
                  </a:cubicBezTo>
                  <a:cubicBezTo>
                    <a:pt x="398" y="377"/>
                    <a:pt x="168" y="419"/>
                    <a:pt x="1" y="314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46"/>
            <p:cNvSpPr/>
            <p:nvPr/>
          </p:nvSpPr>
          <p:spPr>
            <a:xfrm>
              <a:off x="4277425" y="4200200"/>
              <a:ext cx="13100" cy="9950"/>
            </a:xfrm>
            <a:custGeom>
              <a:avLst/>
              <a:gdLst/>
              <a:ahLst/>
              <a:cxnLst/>
              <a:rect l="l" t="t" r="r" b="b"/>
              <a:pathLst>
                <a:path w="524" h="398" extrusionOk="0">
                  <a:moveTo>
                    <a:pt x="1" y="251"/>
                  </a:moveTo>
                  <a:cubicBezTo>
                    <a:pt x="231" y="0"/>
                    <a:pt x="398" y="0"/>
                    <a:pt x="524" y="335"/>
                  </a:cubicBezTo>
                  <a:cubicBezTo>
                    <a:pt x="356" y="398"/>
                    <a:pt x="147" y="377"/>
                    <a:pt x="1" y="25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46"/>
            <p:cNvSpPr/>
            <p:nvPr/>
          </p:nvSpPr>
          <p:spPr>
            <a:xfrm>
              <a:off x="4459475" y="4212750"/>
              <a:ext cx="13100" cy="11000"/>
            </a:xfrm>
            <a:custGeom>
              <a:avLst/>
              <a:gdLst/>
              <a:ahLst/>
              <a:cxnLst/>
              <a:rect l="l" t="t" r="r" b="b"/>
              <a:pathLst>
                <a:path w="524" h="440" extrusionOk="0">
                  <a:moveTo>
                    <a:pt x="0" y="398"/>
                  </a:moveTo>
                  <a:cubicBezTo>
                    <a:pt x="209" y="0"/>
                    <a:pt x="272" y="0"/>
                    <a:pt x="523" y="377"/>
                  </a:cubicBezTo>
                  <a:cubicBezTo>
                    <a:pt x="335" y="440"/>
                    <a:pt x="168" y="440"/>
                    <a:pt x="0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46"/>
            <p:cNvSpPr/>
            <p:nvPr/>
          </p:nvSpPr>
          <p:spPr>
            <a:xfrm>
              <a:off x="5762475" y="4100800"/>
              <a:ext cx="8925" cy="9450"/>
            </a:xfrm>
            <a:custGeom>
              <a:avLst/>
              <a:gdLst/>
              <a:ahLst/>
              <a:cxnLst/>
              <a:rect l="l" t="t" r="r" b="b"/>
              <a:pathLst>
                <a:path w="357" h="378" extrusionOk="0">
                  <a:moveTo>
                    <a:pt x="357" y="168"/>
                  </a:moveTo>
                  <a:cubicBezTo>
                    <a:pt x="189" y="377"/>
                    <a:pt x="85" y="273"/>
                    <a:pt x="1" y="63"/>
                  </a:cubicBezTo>
                  <a:cubicBezTo>
                    <a:pt x="126" y="1"/>
                    <a:pt x="294" y="43"/>
                    <a:pt x="357" y="16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46"/>
            <p:cNvSpPr/>
            <p:nvPr/>
          </p:nvSpPr>
          <p:spPr>
            <a:xfrm>
              <a:off x="5802775" y="4104475"/>
              <a:ext cx="8900" cy="1047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356" y="147"/>
                  </a:moveTo>
                  <a:cubicBezTo>
                    <a:pt x="167" y="419"/>
                    <a:pt x="63" y="293"/>
                    <a:pt x="0" y="42"/>
                  </a:cubicBezTo>
                  <a:cubicBezTo>
                    <a:pt x="126" y="0"/>
                    <a:pt x="272" y="42"/>
                    <a:pt x="356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46"/>
            <p:cNvSpPr/>
            <p:nvPr/>
          </p:nvSpPr>
          <p:spPr>
            <a:xfrm>
              <a:off x="4636800" y="4220600"/>
              <a:ext cx="8900" cy="6825"/>
            </a:xfrm>
            <a:custGeom>
              <a:avLst/>
              <a:gdLst/>
              <a:ahLst/>
              <a:cxnLst/>
              <a:rect l="l" t="t" r="r" b="b"/>
              <a:pathLst>
                <a:path w="356" h="273" extrusionOk="0">
                  <a:moveTo>
                    <a:pt x="0" y="230"/>
                  </a:moveTo>
                  <a:cubicBezTo>
                    <a:pt x="21" y="126"/>
                    <a:pt x="63" y="0"/>
                    <a:pt x="189" y="21"/>
                  </a:cubicBezTo>
                  <a:cubicBezTo>
                    <a:pt x="251" y="21"/>
                    <a:pt x="293" y="147"/>
                    <a:pt x="356" y="209"/>
                  </a:cubicBezTo>
                  <a:cubicBezTo>
                    <a:pt x="230" y="272"/>
                    <a:pt x="105" y="272"/>
                    <a:pt x="0" y="23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46"/>
            <p:cNvSpPr/>
            <p:nvPr/>
          </p:nvSpPr>
          <p:spPr>
            <a:xfrm>
              <a:off x="4237675" y="4200725"/>
              <a:ext cx="13100" cy="5775"/>
            </a:xfrm>
            <a:custGeom>
              <a:avLst/>
              <a:gdLst/>
              <a:ahLst/>
              <a:cxnLst/>
              <a:rect l="l" t="t" r="r" b="b"/>
              <a:pathLst>
                <a:path w="524" h="231" extrusionOk="0">
                  <a:moveTo>
                    <a:pt x="1" y="188"/>
                  </a:moveTo>
                  <a:cubicBezTo>
                    <a:pt x="126" y="0"/>
                    <a:pt x="398" y="0"/>
                    <a:pt x="524" y="188"/>
                  </a:cubicBezTo>
                  <a:cubicBezTo>
                    <a:pt x="356" y="230"/>
                    <a:pt x="168" y="230"/>
                    <a:pt x="1" y="18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46"/>
            <p:cNvSpPr/>
            <p:nvPr/>
          </p:nvSpPr>
          <p:spPr>
            <a:xfrm>
              <a:off x="4960075" y="4079350"/>
              <a:ext cx="66975" cy="27225"/>
            </a:xfrm>
            <a:custGeom>
              <a:avLst/>
              <a:gdLst/>
              <a:ahLst/>
              <a:cxnLst/>
              <a:rect l="l" t="t" r="r" b="b"/>
              <a:pathLst>
                <a:path w="2679" h="1089" extrusionOk="0">
                  <a:moveTo>
                    <a:pt x="0" y="105"/>
                  </a:moveTo>
                  <a:cubicBezTo>
                    <a:pt x="147" y="85"/>
                    <a:pt x="314" y="1"/>
                    <a:pt x="439" y="43"/>
                  </a:cubicBezTo>
                  <a:cubicBezTo>
                    <a:pt x="1172" y="273"/>
                    <a:pt x="1946" y="85"/>
                    <a:pt x="2678" y="294"/>
                  </a:cubicBezTo>
                  <a:cubicBezTo>
                    <a:pt x="2239" y="775"/>
                    <a:pt x="1632" y="1068"/>
                    <a:pt x="983" y="1089"/>
                  </a:cubicBezTo>
                  <a:cubicBezTo>
                    <a:pt x="921" y="1089"/>
                    <a:pt x="879" y="1089"/>
                    <a:pt x="816" y="1089"/>
                  </a:cubicBezTo>
                  <a:cubicBezTo>
                    <a:pt x="774" y="566"/>
                    <a:pt x="42" y="629"/>
                    <a:pt x="0" y="10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46"/>
            <p:cNvSpPr/>
            <p:nvPr/>
          </p:nvSpPr>
          <p:spPr>
            <a:xfrm>
              <a:off x="4871150" y="4086675"/>
              <a:ext cx="20425" cy="25150"/>
            </a:xfrm>
            <a:custGeom>
              <a:avLst/>
              <a:gdLst/>
              <a:ahLst/>
              <a:cxnLst/>
              <a:rect l="l" t="t" r="r" b="b"/>
              <a:pathLst>
                <a:path w="817" h="1006" extrusionOk="0">
                  <a:moveTo>
                    <a:pt x="377" y="1"/>
                  </a:moveTo>
                  <a:lnTo>
                    <a:pt x="544" y="1"/>
                  </a:lnTo>
                  <a:cubicBezTo>
                    <a:pt x="460" y="315"/>
                    <a:pt x="753" y="482"/>
                    <a:pt x="816" y="754"/>
                  </a:cubicBezTo>
                  <a:cubicBezTo>
                    <a:pt x="523" y="1005"/>
                    <a:pt x="272" y="670"/>
                    <a:pt x="0" y="712"/>
                  </a:cubicBezTo>
                  <a:cubicBezTo>
                    <a:pt x="0" y="398"/>
                    <a:pt x="42" y="126"/>
                    <a:pt x="377" y="1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46"/>
            <p:cNvSpPr/>
            <p:nvPr/>
          </p:nvSpPr>
          <p:spPr>
            <a:xfrm>
              <a:off x="4951175" y="4130100"/>
              <a:ext cx="16750" cy="14150"/>
            </a:xfrm>
            <a:custGeom>
              <a:avLst/>
              <a:gdLst/>
              <a:ahLst/>
              <a:cxnLst/>
              <a:rect l="l" t="t" r="r" b="b"/>
              <a:pathLst>
                <a:path w="670" h="566" extrusionOk="0">
                  <a:moveTo>
                    <a:pt x="649" y="398"/>
                  </a:moveTo>
                  <a:cubicBezTo>
                    <a:pt x="544" y="565"/>
                    <a:pt x="398" y="565"/>
                    <a:pt x="251" y="544"/>
                  </a:cubicBezTo>
                  <a:cubicBezTo>
                    <a:pt x="105" y="524"/>
                    <a:pt x="0" y="356"/>
                    <a:pt x="63" y="210"/>
                  </a:cubicBezTo>
                  <a:cubicBezTo>
                    <a:pt x="105" y="63"/>
                    <a:pt x="293" y="0"/>
                    <a:pt x="419" y="84"/>
                  </a:cubicBezTo>
                  <a:cubicBezTo>
                    <a:pt x="565" y="147"/>
                    <a:pt x="670" y="231"/>
                    <a:pt x="649" y="398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46"/>
            <p:cNvSpPr/>
            <p:nvPr/>
          </p:nvSpPr>
          <p:spPr>
            <a:xfrm>
              <a:off x="5042200" y="4141075"/>
              <a:ext cx="5250" cy="5775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209" y="85"/>
                  </a:moveTo>
                  <a:cubicBezTo>
                    <a:pt x="188" y="126"/>
                    <a:pt x="167" y="210"/>
                    <a:pt x="126" y="210"/>
                  </a:cubicBezTo>
                  <a:cubicBezTo>
                    <a:pt x="105" y="231"/>
                    <a:pt x="42" y="189"/>
                    <a:pt x="0" y="168"/>
                  </a:cubicBezTo>
                  <a:cubicBezTo>
                    <a:pt x="21" y="105"/>
                    <a:pt x="21" y="22"/>
                    <a:pt x="63" y="22"/>
                  </a:cubicBezTo>
                  <a:cubicBezTo>
                    <a:pt x="105" y="1"/>
                    <a:pt x="147" y="43"/>
                    <a:pt x="209" y="85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46"/>
            <p:cNvSpPr/>
            <p:nvPr/>
          </p:nvSpPr>
          <p:spPr>
            <a:xfrm>
              <a:off x="4860150" y="4186075"/>
              <a:ext cx="5250" cy="525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63" y="0"/>
                  </a:moveTo>
                  <a:lnTo>
                    <a:pt x="210" y="63"/>
                  </a:lnTo>
                  <a:cubicBezTo>
                    <a:pt x="189" y="105"/>
                    <a:pt x="168" y="189"/>
                    <a:pt x="126" y="189"/>
                  </a:cubicBezTo>
                  <a:cubicBezTo>
                    <a:pt x="105" y="210"/>
                    <a:pt x="43" y="168"/>
                    <a:pt x="1" y="147"/>
                  </a:cubicBezTo>
                  <a:cubicBezTo>
                    <a:pt x="22" y="84"/>
                    <a:pt x="22" y="42"/>
                    <a:pt x="63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46"/>
            <p:cNvSpPr/>
            <p:nvPr/>
          </p:nvSpPr>
          <p:spPr>
            <a:xfrm>
              <a:off x="4869575" y="4104475"/>
              <a:ext cx="2100" cy="1575"/>
            </a:xfrm>
            <a:custGeom>
              <a:avLst/>
              <a:gdLst/>
              <a:ahLst/>
              <a:cxnLst/>
              <a:rect l="l" t="t" r="r" b="b"/>
              <a:pathLst>
                <a:path w="84" h="63" extrusionOk="0">
                  <a:moveTo>
                    <a:pt x="84" y="0"/>
                  </a:moveTo>
                  <a:lnTo>
                    <a:pt x="42" y="6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46"/>
            <p:cNvSpPr/>
            <p:nvPr/>
          </p:nvSpPr>
          <p:spPr>
            <a:xfrm>
              <a:off x="5084025" y="4095575"/>
              <a:ext cx="31425" cy="38725"/>
            </a:xfrm>
            <a:custGeom>
              <a:avLst/>
              <a:gdLst/>
              <a:ahLst/>
              <a:cxnLst/>
              <a:rect l="l" t="t" r="r" b="b"/>
              <a:pathLst>
                <a:path w="1257" h="1549" extrusionOk="0">
                  <a:moveTo>
                    <a:pt x="1256" y="586"/>
                  </a:moveTo>
                  <a:cubicBezTo>
                    <a:pt x="1215" y="984"/>
                    <a:pt x="733" y="1151"/>
                    <a:pt x="545" y="1528"/>
                  </a:cubicBezTo>
                  <a:cubicBezTo>
                    <a:pt x="461" y="1549"/>
                    <a:pt x="378" y="1528"/>
                    <a:pt x="315" y="1486"/>
                  </a:cubicBezTo>
                  <a:cubicBezTo>
                    <a:pt x="147" y="1256"/>
                    <a:pt x="1" y="858"/>
                    <a:pt x="106" y="712"/>
                  </a:cubicBezTo>
                  <a:cubicBezTo>
                    <a:pt x="294" y="440"/>
                    <a:pt x="482" y="84"/>
                    <a:pt x="838" y="42"/>
                  </a:cubicBezTo>
                  <a:cubicBezTo>
                    <a:pt x="1110" y="0"/>
                    <a:pt x="1235" y="252"/>
                    <a:pt x="1256" y="586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46"/>
            <p:cNvSpPr/>
            <p:nvPr/>
          </p:nvSpPr>
          <p:spPr>
            <a:xfrm>
              <a:off x="5794925" y="4131675"/>
              <a:ext cx="34025" cy="31400"/>
            </a:xfrm>
            <a:custGeom>
              <a:avLst/>
              <a:gdLst/>
              <a:ahLst/>
              <a:cxnLst/>
              <a:rect l="l" t="t" r="r" b="b"/>
              <a:pathLst>
                <a:path w="1361" h="1256" extrusionOk="0">
                  <a:moveTo>
                    <a:pt x="209" y="0"/>
                  </a:moveTo>
                  <a:cubicBezTo>
                    <a:pt x="314" y="0"/>
                    <a:pt x="419" y="21"/>
                    <a:pt x="419" y="126"/>
                  </a:cubicBezTo>
                  <a:cubicBezTo>
                    <a:pt x="419" y="419"/>
                    <a:pt x="502" y="565"/>
                    <a:pt x="816" y="419"/>
                  </a:cubicBezTo>
                  <a:cubicBezTo>
                    <a:pt x="1151" y="272"/>
                    <a:pt x="1256" y="544"/>
                    <a:pt x="1297" y="774"/>
                  </a:cubicBezTo>
                  <a:cubicBezTo>
                    <a:pt x="1360" y="1046"/>
                    <a:pt x="1088" y="1088"/>
                    <a:pt x="921" y="1151"/>
                  </a:cubicBezTo>
                  <a:cubicBezTo>
                    <a:pt x="649" y="1256"/>
                    <a:pt x="356" y="1130"/>
                    <a:pt x="230" y="900"/>
                  </a:cubicBezTo>
                  <a:cubicBezTo>
                    <a:pt x="63" y="649"/>
                    <a:pt x="0" y="356"/>
                    <a:pt x="63" y="63"/>
                  </a:cubicBezTo>
                  <a:cubicBezTo>
                    <a:pt x="84" y="42"/>
                    <a:pt x="168" y="21"/>
                    <a:pt x="209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46"/>
            <p:cNvSpPr/>
            <p:nvPr/>
          </p:nvSpPr>
          <p:spPr>
            <a:xfrm>
              <a:off x="5046900" y="4113350"/>
              <a:ext cx="15200" cy="13625"/>
            </a:xfrm>
            <a:custGeom>
              <a:avLst/>
              <a:gdLst/>
              <a:ahLst/>
              <a:cxnLst/>
              <a:rect l="l" t="t" r="r" b="b"/>
              <a:pathLst>
                <a:path w="608" h="545" extrusionOk="0">
                  <a:moveTo>
                    <a:pt x="398" y="22"/>
                  </a:moveTo>
                  <a:cubicBezTo>
                    <a:pt x="523" y="43"/>
                    <a:pt x="607" y="168"/>
                    <a:pt x="565" y="294"/>
                  </a:cubicBezTo>
                  <a:cubicBezTo>
                    <a:pt x="544" y="524"/>
                    <a:pt x="335" y="524"/>
                    <a:pt x="168" y="524"/>
                  </a:cubicBezTo>
                  <a:cubicBezTo>
                    <a:pt x="0" y="545"/>
                    <a:pt x="84" y="398"/>
                    <a:pt x="84" y="357"/>
                  </a:cubicBezTo>
                  <a:cubicBezTo>
                    <a:pt x="105" y="106"/>
                    <a:pt x="210" y="1"/>
                    <a:pt x="398" y="22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46"/>
            <p:cNvSpPr/>
            <p:nvPr/>
          </p:nvSpPr>
          <p:spPr>
            <a:xfrm>
              <a:off x="5746800" y="4141600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147" y="210"/>
                  </a:moveTo>
                  <a:cubicBezTo>
                    <a:pt x="105" y="189"/>
                    <a:pt x="21" y="189"/>
                    <a:pt x="21" y="147"/>
                  </a:cubicBezTo>
                  <a:cubicBezTo>
                    <a:pt x="0" y="105"/>
                    <a:pt x="42" y="43"/>
                    <a:pt x="63" y="1"/>
                  </a:cubicBezTo>
                  <a:cubicBezTo>
                    <a:pt x="126" y="22"/>
                    <a:pt x="189" y="43"/>
                    <a:pt x="209" y="64"/>
                  </a:cubicBezTo>
                  <a:cubicBezTo>
                    <a:pt x="230" y="105"/>
                    <a:pt x="168" y="168"/>
                    <a:pt x="147" y="21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46"/>
            <p:cNvSpPr/>
            <p:nvPr/>
          </p:nvSpPr>
          <p:spPr>
            <a:xfrm>
              <a:off x="4935475" y="4194950"/>
              <a:ext cx="5250" cy="5275"/>
            </a:xfrm>
            <a:custGeom>
              <a:avLst/>
              <a:gdLst/>
              <a:ahLst/>
              <a:cxnLst/>
              <a:rect l="l" t="t" r="r" b="b"/>
              <a:pathLst>
                <a:path w="210" h="211" extrusionOk="0">
                  <a:moveTo>
                    <a:pt x="1" y="147"/>
                  </a:moveTo>
                  <a:cubicBezTo>
                    <a:pt x="22" y="85"/>
                    <a:pt x="22" y="22"/>
                    <a:pt x="63" y="1"/>
                  </a:cubicBezTo>
                  <a:cubicBezTo>
                    <a:pt x="105" y="1"/>
                    <a:pt x="168" y="43"/>
                    <a:pt x="210" y="64"/>
                  </a:cubicBezTo>
                  <a:cubicBezTo>
                    <a:pt x="189" y="106"/>
                    <a:pt x="168" y="189"/>
                    <a:pt x="147" y="210"/>
                  </a:cubicBezTo>
                  <a:cubicBezTo>
                    <a:pt x="105" y="210"/>
                    <a:pt x="43" y="168"/>
                    <a:pt x="1" y="147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46"/>
            <p:cNvSpPr/>
            <p:nvPr/>
          </p:nvSpPr>
          <p:spPr>
            <a:xfrm>
              <a:off x="5099200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lnTo>
                    <a:pt x="168" y="209"/>
                  </a:lnTo>
                  <a:cubicBezTo>
                    <a:pt x="105" y="189"/>
                    <a:pt x="43" y="168"/>
                    <a:pt x="22" y="147"/>
                  </a:cubicBezTo>
                  <a:cubicBezTo>
                    <a:pt x="1" y="105"/>
                    <a:pt x="64" y="42"/>
                    <a:pt x="84" y="0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46"/>
            <p:cNvSpPr/>
            <p:nvPr/>
          </p:nvSpPr>
          <p:spPr>
            <a:xfrm>
              <a:off x="5764575" y="4158875"/>
              <a:ext cx="5775" cy="5250"/>
            </a:xfrm>
            <a:custGeom>
              <a:avLst/>
              <a:gdLst/>
              <a:ahLst/>
              <a:cxnLst/>
              <a:rect l="l" t="t" r="r" b="b"/>
              <a:pathLst>
                <a:path w="231" h="210" extrusionOk="0">
                  <a:moveTo>
                    <a:pt x="231" y="63"/>
                  </a:moveTo>
                  <a:cubicBezTo>
                    <a:pt x="210" y="105"/>
                    <a:pt x="189" y="189"/>
                    <a:pt x="147" y="209"/>
                  </a:cubicBezTo>
                  <a:cubicBezTo>
                    <a:pt x="126" y="209"/>
                    <a:pt x="63" y="168"/>
                    <a:pt x="1" y="147"/>
                  </a:cubicBezTo>
                  <a:cubicBezTo>
                    <a:pt x="22" y="105"/>
                    <a:pt x="42" y="21"/>
                    <a:pt x="84" y="0"/>
                  </a:cubicBezTo>
                  <a:cubicBezTo>
                    <a:pt x="105" y="0"/>
                    <a:pt x="168" y="63"/>
                    <a:pt x="231" y="63"/>
                  </a:cubicBezTo>
                  <a:close/>
                </a:path>
              </a:pathLst>
            </a:custGeom>
            <a:solidFill>
              <a:schemeClr val="accent4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7491;p49">
            <a:extLst>
              <a:ext uri="{FF2B5EF4-FFF2-40B4-BE49-F238E27FC236}">
                <a16:creationId xmlns:a16="http://schemas.microsoft.com/office/drawing/2014/main" id="{59810948-1C76-48D4-8228-109A6BC65105}"/>
              </a:ext>
            </a:extLst>
          </p:cNvPr>
          <p:cNvSpPr txBox="1">
            <a:spLocks/>
          </p:cNvSpPr>
          <p:nvPr/>
        </p:nvSpPr>
        <p:spPr>
          <a:xfrm>
            <a:off x="716550" y="655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2000" b="1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Caveat Brush"/>
              <a:buNone/>
              <a:defRPr sz="5200" b="0" i="0" u="none" strike="noStrike" cap="none">
                <a:solidFill>
                  <a:schemeClr val="accent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pPr algn="ctr"/>
            <a:r>
              <a:rPr lang="en-AU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2565413727"/>
      </p:ext>
    </p:extLst>
  </p:cSld>
  <p:clrMapOvr>
    <a:masterClrMapping/>
  </p:clrMapOvr>
</p:sld>
</file>

<file path=ppt/theme/theme1.xml><?xml version="1.0" encoding="utf-8"?>
<a:theme xmlns:a="http://schemas.openxmlformats.org/drawingml/2006/main" name="Handa Notebook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775F5"/>
      </a:lt2>
      <a:accent1>
        <a:srgbClr val="FFE599"/>
      </a:accent1>
      <a:accent2>
        <a:srgbClr val="7DA8EF"/>
      </a:accent2>
      <a:accent3>
        <a:srgbClr val="00214D"/>
      </a:accent3>
      <a:accent4>
        <a:srgbClr val="7DA8EF"/>
      </a:accent4>
      <a:accent5>
        <a:srgbClr val="B5FFDE"/>
      </a:accent5>
      <a:accent6>
        <a:srgbClr val="C0CEA8"/>
      </a:accent6>
      <a:hlink>
        <a:srgbClr val="476A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354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Raleway</vt:lpstr>
      <vt:lpstr>Caveat Brush</vt:lpstr>
      <vt:lpstr>Arial</vt:lpstr>
      <vt:lpstr>Handa Notebook Thesis by Slidesgo</vt:lpstr>
      <vt:lpstr>Minimum Vertex Cover Algorithm</vt:lpstr>
      <vt:lpstr>Table of Contents</vt:lpstr>
      <vt:lpstr>Introduction</vt:lpstr>
      <vt:lpstr>PowerPoint Presentation</vt:lpstr>
      <vt:lpstr>Example graph cover</vt:lpstr>
      <vt:lpstr>My Algorithm</vt:lpstr>
      <vt:lpstr>PowerPoint Presentation</vt:lpstr>
      <vt:lpstr>Implementation</vt:lpstr>
      <vt:lpstr>PowerPoint Presentation</vt:lpstr>
      <vt:lpstr>Results</vt:lpstr>
      <vt:lpstr>Experimental Results</vt:lpstr>
      <vt:lpstr>Conclusions</vt:lpstr>
      <vt:lpstr>References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Vertex Cover Algorithm</dc:title>
  <cp:lastModifiedBy>Ellis Rourke</cp:lastModifiedBy>
  <cp:revision>6</cp:revision>
  <dcterms:modified xsi:type="dcterms:W3CDTF">2021-06-05T06:21:19Z</dcterms:modified>
</cp:coreProperties>
</file>