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5" r:id="rId3"/>
    <p:sldId id="379" r:id="rId4"/>
    <p:sldId id="380" r:id="rId5"/>
    <p:sldId id="381" r:id="rId6"/>
    <p:sldId id="382" r:id="rId7"/>
    <p:sldId id="384" r:id="rId8"/>
    <p:sldId id="385" r:id="rId9"/>
    <p:sldId id="386" r:id="rId10"/>
    <p:sldId id="388" r:id="rId11"/>
    <p:sldId id="387" r:id="rId12"/>
    <p:sldId id="389" r:id="rId13"/>
    <p:sldId id="390" r:id="rId14"/>
    <p:sldId id="391" r:id="rId15"/>
    <p:sldId id="392" r:id="rId16"/>
    <p:sldId id="393" r:id="rId17"/>
    <p:sldId id="395" r:id="rId18"/>
    <p:sldId id="396" r:id="rId19"/>
    <p:sldId id="39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16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CFBF-1251-4F71-8BFB-150CFD910DA2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accent6">
                    <a:lumMod val="75000"/>
                  </a:schemeClr>
                </a:solidFill>
              </a:rPr>
              <a:t>Intro to</a:t>
            </a:r>
          </a:p>
          <a:p>
            <a:pPr algn="ctr"/>
            <a:r>
              <a:rPr lang="en-US" sz="8800" dirty="0" smtClean="0">
                <a:solidFill>
                  <a:schemeClr val="accent6">
                    <a:lumMod val="75000"/>
                  </a:schemeClr>
                </a:solidFill>
              </a:rPr>
              <a:t>jQuery</a:t>
            </a:r>
          </a:p>
          <a:p>
            <a:pPr algn="ctr"/>
            <a:r>
              <a:rPr lang="en-US" sz="5400" dirty="0" smtClean="0"/>
              <a:t>(write less, do more)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840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6636" y="2535658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jQuery is a </a:t>
            </a:r>
            <a:r>
              <a:rPr lang="en-US" sz="4800" u="sng" dirty="0" smtClean="0">
                <a:solidFill>
                  <a:srgbClr val="FF0000"/>
                </a:solidFill>
              </a:rPr>
              <a:t>must</a:t>
            </a:r>
            <a:r>
              <a:rPr lang="en-US" sz="4800" dirty="0" smtClean="0">
                <a:solidFill>
                  <a:srgbClr val="FFFF00"/>
                </a:solidFill>
              </a:rPr>
              <a:t> for aspiring Web Developer</a:t>
            </a:r>
          </a:p>
        </p:txBody>
      </p:sp>
    </p:spTree>
    <p:extLst>
      <p:ext uri="{BB962C8B-B14F-4D97-AF65-F5344CB8AC3E}">
        <p14:creationId xmlns:p14="http://schemas.microsoft.com/office/powerpoint/2010/main" val="19398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598003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Including jQuery</a:t>
            </a:r>
          </a:p>
          <a:p>
            <a:pPr algn="ctr"/>
            <a:r>
              <a:rPr lang="en-US" sz="3600" dirty="0" smtClean="0"/>
              <a:t>(first! download library at jquery.com)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01426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598003"/>
            <a:ext cx="7620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Selecting with jQuery</a:t>
            </a:r>
          </a:p>
          <a:p>
            <a:pPr algn="ctr"/>
            <a:r>
              <a:rPr lang="en-US" sz="4400" dirty="0" smtClean="0"/>
              <a:t>$(‘</a:t>
            </a:r>
            <a:r>
              <a:rPr lang="en-US" sz="4400" dirty="0" err="1" smtClean="0"/>
              <a:t>selector_goes_here</a:t>
            </a:r>
            <a:r>
              <a:rPr lang="en-US" sz="4400" dirty="0" smtClean="0"/>
              <a:t>’)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4502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598003"/>
            <a:ext cx="7620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Manipulating Styles</a:t>
            </a:r>
            <a:endParaRPr lang="en-US" sz="4800" dirty="0" smtClean="0">
              <a:solidFill>
                <a:srgbClr val="FFFF00"/>
              </a:solidFill>
            </a:endParaRPr>
          </a:p>
          <a:p>
            <a:pPr algn="ctr"/>
            <a:r>
              <a:rPr lang="en-US" sz="4400" dirty="0" smtClean="0"/>
              <a:t>$.</a:t>
            </a:r>
            <a:r>
              <a:rPr lang="en-US" sz="4400" dirty="0" err="1" smtClean="0"/>
              <a:t>css</a:t>
            </a:r>
            <a:r>
              <a:rPr lang="en-US" sz="4400" dirty="0" smtClean="0"/>
              <a:t>()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82577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59800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Selector Exercise</a:t>
            </a:r>
          </a:p>
        </p:txBody>
      </p:sp>
    </p:spTree>
    <p:extLst>
      <p:ext uri="{BB962C8B-B14F-4D97-AF65-F5344CB8AC3E}">
        <p14:creationId xmlns:p14="http://schemas.microsoft.com/office/powerpoint/2010/main" val="1389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132106"/>
            <a:ext cx="7620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Methods (Common)</a:t>
            </a:r>
          </a:p>
          <a:p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3200" dirty="0" err="1" smtClean="0">
                <a:solidFill>
                  <a:srgbClr val="00B050"/>
                </a:solidFill>
              </a:rPr>
              <a:t>val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text()</a:t>
            </a:r>
          </a:p>
          <a:p>
            <a:r>
              <a:rPr lang="en-US" sz="3200" dirty="0" err="1">
                <a:solidFill>
                  <a:srgbClr val="00B050"/>
                </a:solidFill>
              </a:rPr>
              <a:t>a</a:t>
            </a:r>
            <a:r>
              <a:rPr lang="en-US" sz="3200" dirty="0" err="1" smtClean="0">
                <a:solidFill>
                  <a:srgbClr val="00B050"/>
                </a:solidFill>
              </a:rPr>
              <a:t>ttr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sz="3200" dirty="0">
                <a:solidFill>
                  <a:srgbClr val="00B050"/>
                </a:solidFill>
              </a:rPr>
              <a:t>h</a:t>
            </a:r>
            <a:r>
              <a:rPr lang="en-US" sz="3200" dirty="0" smtClean="0">
                <a:solidFill>
                  <a:srgbClr val="00B050"/>
                </a:solidFill>
              </a:rPr>
              <a:t>tml()</a:t>
            </a:r>
          </a:p>
          <a:p>
            <a:r>
              <a:rPr lang="en-US" sz="3200" dirty="0" err="1" smtClean="0">
                <a:solidFill>
                  <a:srgbClr val="00B050"/>
                </a:solidFill>
              </a:rPr>
              <a:t>addClass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sz="3200" dirty="0" err="1" smtClean="0">
                <a:solidFill>
                  <a:srgbClr val="00B050"/>
                </a:solidFill>
              </a:rPr>
              <a:t>removeClass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sz="3200" dirty="0" err="1" smtClean="0">
                <a:solidFill>
                  <a:srgbClr val="00B050"/>
                </a:solidFill>
              </a:rPr>
              <a:t>toggleClass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430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132106"/>
            <a:ext cx="7620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Animation (Common)</a:t>
            </a:r>
          </a:p>
          <a:p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3200" dirty="0" err="1" smtClean="0">
                <a:solidFill>
                  <a:srgbClr val="00B050"/>
                </a:solidFill>
              </a:rPr>
              <a:t>fadeIn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sz="3200" dirty="0" err="1" smtClean="0">
                <a:solidFill>
                  <a:srgbClr val="00B050"/>
                </a:solidFill>
              </a:rPr>
              <a:t>fadeOut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sz="3200" dirty="0" err="1" smtClean="0">
                <a:solidFill>
                  <a:srgbClr val="00B050"/>
                </a:solidFill>
              </a:rPr>
              <a:t>slideUp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sz="3200" dirty="0" err="1" smtClean="0">
                <a:solidFill>
                  <a:srgbClr val="00B050"/>
                </a:solidFill>
              </a:rPr>
              <a:t>slideDown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  <a:p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 err="1" smtClean="0">
                <a:solidFill>
                  <a:srgbClr val="00B050"/>
                </a:solidFill>
              </a:rPr>
              <a:t>fadeToggle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US" sz="3200" dirty="0" err="1" smtClean="0">
                <a:solidFill>
                  <a:srgbClr val="00B050"/>
                </a:solidFill>
              </a:rPr>
              <a:t>slideToggle</a:t>
            </a:r>
            <a:r>
              <a:rPr lang="en-US" sz="3200" dirty="0" smtClean="0">
                <a:solidFill>
                  <a:srgbClr val="00B05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85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7432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jQuery Event Listeners</a:t>
            </a:r>
          </a:p>
        </p:txBody>
      </p:sp>
    </p:spTree>
    <p:extLst>
      <p:ext uri="{BB962C8B-B14F-4D97-AF65-F5344CB8AC3E}">
        <p14:creationId xmlns:p14="http://schemas.microsoft.com/office/powerpoint/2010/main" val="11821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7432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This keyword</a:t>
            </a:r>
          </a:p>
          <a:p>
            <a:pPr algn="ctr"/>
            <a:r>
              <a:rPr lang="en-US" sz="4800" dirty="0" smtClean="0">
                <a:solidFill>
                  <a:srgbClr val="00B050"/>
                </a:solidFill>
              </a:rPr>
              <a:t>$(this)</a:t>
            </a:r>
          </a:p>
        </p:txBody>
      </p:sp>
    </p:spTree>
    <p:extLst>
      <p:ext uri="{BB962C8B-B14F-4D97-AF65-F5344CB8AC3E}">
        <p14:creationId xmlns:p14="http://schemas.microsoft.com/office/powerpoint/2010/main" val="18160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98003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Simple Application using jQuery</a:t>
            </a:r>
          </a:p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Photo Gallery with Overlay</a:t>
            </a:r>
          </a:p>
        </p:txBody>
      </p:sp>
    </p:spTree>
    <p:extLst>
      <p:ext uri="{BB962C8B-B14F-4D97-AF65-F5344CB8AC3E}">
        <p14:creationId xmlns:p14="http://schemas.microsoft.com/office/powerpoint/2010/main" val="13338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82660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What is jQuery?</a:t>
            </a:r>
          </a:p>
        </p:txBody>
      </p:sp>
    </p:spTree>
    <p:extLst>
      <p:ext uri="{BB962C8B-B14F-4D97-AF65-F5344CB8AC3E}">
        <p14:creationId xmlns:p14="http://schemas.microsoft.com/office/powerpoint/2010/main" val="41323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54514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jQuery is a </a:t>
            </a:r>
            <a:r>
              <a:rPr lang="en-US" sz="4800" dirty="0" smtClean="0">
                <a:solidFill>
                  <a:srgbClr val="00B050"/>
                </a:solidFill>
              </a:rPr>
              <a:t>DOM</a:t>
            </a:r>
            <a:r>
              <a:rPr lang="en-US" sz="4800" dirty="0" smtClean="0"/>
              <a:t> Manipulation Library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2424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073" y="17526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It makes HTML document traversal and manipulation, event  handling, animation and AJAX much simpler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22463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073" y="2111276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jQuery changed the ways that millions of people write JavaScript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1291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57278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jQuery does the following: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pPr marL="914400" indent="-914400">
              <a:buAutoNum type="arabicPeriod"/>
            </a:pPr>
            <a:r>
              <a:rPr lang="en-US" sz="3600" dirty="0" smtClean="0"/>
              <a:t>Select Elements</a:t>
            </a:r>
          </a:p>
          <a:p>
            <a:pPr marL="914400" indent="-914400">
              <a:buAutoNum type="arabicPeriod"/>
            </a:pPr>
            <a:r>
              <a:rPr lang="en-US" sz="3600" dirty="0" smtClean="0"/>
              <a:t>Manipulate Elements</a:t>
            </a:r>
          </a:p>
          <a:p>
            <a:pPr marL="914400" indent="-914400">
              <a:buAutoNum type="arabicPeriod"/>
            </a:pPr>
            <a:r>
              <a:rPr lang="en-US" sz="3600" dirty="0" smtClean="0"/>
              <a:t>Create Elements</a:t>
            </a:r>
          </a:p>
        </p:txBody>
      </p:sp>
    </p:spTree>
    <p:extLst>
      <p:ext uri="{BB962C8B-B14F-4D97-AF65-F5344CB8AC3E}">
        <p14:creationId xmlns:p14="http://schemas.microsoft.com/office/powerpoint/2010/main" val="11518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jQuery does these too: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pPr marL="914400" indent="-914400">
              <a:buAutoNum type="arabicPeriod"/>
            </a:pPr>
            <a:r>
              <a:rPr lang="en-US" sz="3600" dirty="0" smtClean="0"/>
              <a:t>Add Event Listeners</a:t>
            </a:r>
          </a:p>
          <a:p>
            <a:pPr marL="914400" indent="-914400">
              <a:buAutoNum type="arabicPeriod"/>
            </a:pPr>
            <a:r>
              <a:rPr lang="en-US" sz="3600" dirty="0" smtClean="0"/>
              <a:t>Animate Elements</a:t>
            </a:r>
          </a:p>
          <a:p>
            <a:pPr marL="914400" indent="-914400">
              <a:buAutoNum type="arabicPeriod"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Make HTTP Requests (AJAX)</a:t>
            </a:r>
          </a:p>
        </p:txBody>
      </p:sp>
    </p:spTree>
    <p:extLst>
      <p:ext uri="{BB962C8B-B14F-4D97-AF65-F5344CB8AC3E}">
        <p14:creationId xmlns:p14="http://schemas.microsoft.com/office/powerpoint/2010/main" val="37730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59800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Why use jQuery?</a:t>
            </a:r>
          </a:p>
        </p:txBody>
      </p:sp>
    </p:spTree>
    <p:extLst>
      <p:ext uri="{BB962C8B-B14F-4D97-AF65-F5344CB8AC3E}">
        <p14:creationId xmlns:p14="http://schemas.microsoft.com/office/powerpoint/2010/main" val="20383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363682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Advantages of using jQuery</a:t>
            </a:r>
          </a:p>
          <a:p>
            <a:endParaRPr lang="en-US" sz="3600" dirty="0" smtClean="0">
              <a:solidFill>
                <a:srgbClr val="FFFF00"/>
              </a:solidFill>
            </a:endParaRPr>
          </a:p>
          <a:p>
            <a:pPr marL="914400" indent="-914400">
              <a:buAutoNum type="arabicPeriod"/>
            </a:pPr>
            <a:r>
              <a:rPr lang="en-US" sz="3600" dirty="0" smtClean="0"/>
              <a:t>Brevity and Clarity of Code</a:t>
            </a:r>
          </a:p>
          <a:p>
            <a:pPr marL="914400" indent="-914400">
              <a:buAutoNum type="arabicPeriod"/>
            </a:pPr>
            <a:r>
              <a:rPr lang="en-US" sz="3600" dirty="0" smtClean="0"/>
              <a:t>Ease of Use</a:t>
            </a:r>
          </a:p>
          <a:p>
            <a:pPr marL="914400" indent="-914400">
              <a:buAutoNum type="arabicPeriod"/>
            </a:pPr>
            <a:r>
              <a:rPr lang="en-US" sz="3600" dirty="0" smtClean="0"/>
              <a:t>Cross-Browser Support</a:t>
            </a:r>
          </a:p>
          <a:p>
            <a:pPr marL="914400" indent="-914400">
              <a:buAutoNum type="arabicPeriod"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AJAX</a:t>
            </a:r>
          </a:p>
          <a:p>
            <a:pPr marL="914400" indent="-914400">
              <a:buAutoNum type="arabicPeriod"/>
            </a:pPr>
            <a:r>
              <a:rPr lang="en-US" sz="3600" dirty="0" smtClean="0"/>
              <a:t>Millions of people use jQuery</a:t>
            </a:r>
          </a:p>
        </p:txBody>
      </p:sp>
    </p:spTree>
    <p:extLst>
      <p:ext uri="{BB962C8B-B14F-4D97-AF65-F5344CB8AC3E}">
        <p14:creationId xmlns:p14="http://schemas.microsoft.com/office/powerpoint/2010/main" val="29360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</TotalTime>
  <Words>178</Words>
  <Application>Microsoft Office PowerPoint</Application>
  <PresentationFormat>On-screen Show (4:3)</PresentationFormat>
  <Paragraphs>56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peanutCode</dc:creator>
  <cp:lastModifiedBy>CIT</cp:lastModifiedBy>
  <cp:revision>260</cp:revision>
  <dcterms:created xsi:type="dcterms:W3CDTF">2018-01-17T22:29:07Z</dcterms:created>
  <dcterms:modified xsi:type="dcterms:W3CDTF">2018-04-25T05:19:29Z</dcterms:modified>
</cp:coreProperties>
</file>