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5" r:id="rId3"/>
    <p:sldId id="30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3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7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2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9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2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2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CFBF-1251-4F71-8BFB-150CFD910DA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3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066800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Form Validations</a:t>
            </a:r>
          </a:p>
          <a:p>
            <a:pPr algn="ctr"/>
            <a:r>
              <a:rPr lang="en-US" sz="4800" dirty="0" smtClean="0"/>
              <a:t>(HTML Level)</a:t>
            </a:r>
          </a:p>
        </p:txBody>
      </p:sp>
    </p:spTree>
    <p:extLst>
      <p:ext uri="{BB962C8B-B14F-4D97-AF65-F5344CB8AC3E}">
        <p14:creationId xmlns:p14="http://schemas.microsoft.com/office/powerpoint/2010/main" val="1840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2826603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required </a:t>
            </a:r>
            <a:r>
              <a:rPr lang="en-US" sz="4800" dirty="0" smtClean="0"/>
              <a:t>(not empty)</a:t>
            </a:r>
          </a:p>
        </p:txBody>
      </p:sp>
    </p:spTree>
    <p:extLst>
      <p:ext uri="{BB962C8B-B14F-4D97-AF65-F5344CB8AC3E}">
        <p14:creationId xmlns:p14="http://schemas.microsoft.com/office/powerpoint/2010/main" val="413230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85800"/>
            <a:ext cx="76200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Form Validation</a:t>
            </a:r>
            <a:endParaRPr lang="en-US" sz="11500" dirty="0" smtClean="0">
              <a:solidFill>
                <a:srgbClr val="FFFF00"/>
              </a:solidFill>
            </a:endParaRPr>
          </a:p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Exercise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14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peanutCode</dc:creator>
  <cp:lastModifiedBy>CIT</cp:lastModifiedBy>
  <cp:revision>104</cp:revision>
  <dcterms:created xsi:type="dcterms:W3CDTF">2018-01-17T22:29:07Z</dcterms:created>
  <dcterms:modified xsi:type="dcterms:W3CDTF">2018-01-22T05:54:04Z</dcterms:modified>
</cp:coreProperties>
</file>