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364" r:id="rId3"/>
    <p:sldId id="365" r:id="rId4"/>
    <p:sldId id="368" r:id="rId5"/>
    <p:sldId id="366" r:id="rId6"/>
    <p:sldId id="369" r:id="rId7"/>
    <p:sldId id="367" r:id="rId8"/>
    <p:sldId id="370" r:id="rId9"/>
    <p:sldId id="3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75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62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PSD</a:t>
            </a:r>
          </a:p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</a:p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en-US" sz="115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rgbClr val="FFFF00"/>
                </a:solidFill>
              </a:rPr>
              <a:t>PhotoShop</a:t>
            </a:r>
            <a:endParaRPr lang="en-US" sz="11500" dirty="0" smtClean="0">
              <a:solidFill>
                <a:srgbClr val="FFFF00"/>
              </a:solidFill>
            </a:endParaRPr>
          </a:p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Layers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18437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Auto Select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22530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Selection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15834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Color Picker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2162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Slicing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24483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3716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Save for Web</a:t>
            </a:r>
          </a:p>
        </p:txBody>
      </p:sp>
    </p:spTree>
    <p:extLst>
      <p:ext uri="{BB962C8B-B14F-4D97-AF65-F5344CB8AC3E}">
        <p14:creationId xmlns:p14="http://schemas.microsoft.com/office/powerpoint/2010/main" val="21264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582" y="22860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Convert</a:t>
            </a:r>
          </a:p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“</a:t>
            </a:r>
            <a:r>
              <a:rPr lang="en-US" sz="4800" dirty="0" err="1" smtClean="0">
                <a:solidFill>
                  <a:srgbClr val="FFFF00"/>
                </a:solidFill>
              </a:rPr>
              <a:t>datacenter_content.psd</a:t>
            </a:r>
            <a:r>
              <a:rPr lang="en-US" sz="48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to HTML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20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201</cp:revision>
  <dcterms:created xsi:type="dcterms:W3CDTF">2018-01-17T22:29:07Z</dcterms:created>
  <dcterms:modified xsi:type="dcterms:W3CDTF">2018-01-31T07:04:34Z</dcterms:modified>
</cp:coreProperties>
</file>