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7" r:id="rId4"/>
    <p:sldId id="262" r:id="rId5"/>
    <p:sldId id="264" r:id="rId6"/>
    <p:sldId id="258" r:id="rId7"/>
    <p:sldId id="259" r:id="rId8"/>
    <p:sldId id="26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3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682895"/>
            <a:ext cx="788946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CPEE1 – Professional Elective 1</a:t>
            </a:r>
            <a:endParaRPr lang="en-US" sz="4800" dirty="0"/>
          </a:p>
          <a:p>
            <a:pPr algn="ctr"/>
            <a:r>
              <a:rPr lang="en-US" sz="4400" dirty="0" smtClean="0"/>
              <a:t>(On-Line Technology)</a:t>
            </a:r>
          </a:p>
        </p:txBody>
      </p:sp>
    </p:spTree>
    <p:extLst>
      <p:ext uri="{BB962C8B-B14F-4D97-AF65-F5344CB8AC3E}">
        <p14:creationId xmlns:p14="http://schemas.microsoft.com/office/powerpoint/2010/main" val="29975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219200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Hypertext Markup Language</a:t>
            </a:r>
          </a:p>
          <a:p>
            <a:pPr algn="ctr"/>
            <a:r>
              <a:rPr lang="en-US" sz="4800" dirty="0" smtClean="0"/>
              <a:t>Structure of a Webpage</a:t>
            </a:r>
          </a:p>
          <a:p>
            <a:pPr algn="ctr"/>
            <a:r>
              <a:rPr lang="en-US" sz="4800" dirty="0" smtClean="0"/>
              <a:t>“Nouns”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346061"/>
            <a:ext cx="7620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CSS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800" dirty="0" smtClean="0"/>
              <a:t>Cascading Style Sheets</a:t>
            </a:r>
          </a:p>
          <a:p>
            <a:pPr algn="ctr"/>
            <a:r>
              <a:rPr lang="en-US" sz="4800" dirty="0" smtClean="0"/>
              <a:t>Style of HTML</a:t>
            </a:r>
          </a:p>
          <a:p>
            <a:pPr algn="ctr"/>
            <a:r>
              <a:rPr lang="en-US" sz="4800" dirty="0" smtClean="0"/>
              <a:t>“Adjectives” of a Webpage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752600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JavaScript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Adds Logic &amp; Interactivity to a page</a:t>
            </a:r>
          </a:p>
          <a:p>
            <a:pPr algn="ctr"/>
            <a:r>
              <a:rPr lang="en-US" sz="4000" dirty="0" smtClean="0"/>
              <a:t>“Verbs” of a webpage</a:t>
            </a:r>
          </a:p>
        </p:txBody>
      </p:sp>
    </p:spTree>
    <p:extLst>
      <p:ext uri="{BB962C8B-B14F-4D97-AF65-F5344CB8AC3E}">
        <p14:creationId xmlns:p14="http://schemas.microsoft.com/office/powerpoint/2010/main" val="2883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HTML Basics</a:t>
            </a:r>
          </a:p>
        </p:txBody>
      </p:sp>
    </p:spTree>
    <p:extLst>
      <p:ext uri="{BB962C8B-B14F-4D97-AF65-F5344CB8AC3E}">
        <p14:creationId xmlns:p14="http://schemas.microsoft.com/office/powerpoint/2010/main" val="261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443091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History of HTML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4000" dirty="0" smtClean="0"/>
              <a:t>Created 1989/1990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Publishing &amp; Exchanging of Scientific Documents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Electronic Linking of Documents (Hyperlinks)</a:t>
            </a:r>
          </a:p>
        </p:txBody>
      </p:sp>
    </p:spTree>
    <p:extLst>
      <p:ext uri="{BB962C8B-B14F-4D97-AF65-F5344CB8AC3E}">
        <p14:creationId xmlns:p14="http://schemas.microsoft.com/office/powerpoint/2010/main" val="41304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862078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General Rule</a:t>
            </a:r>
          </a:p>
          <a:p>
            <a:pPr algn="ctr"/>
            <a:endParaRPr lang="en-US" sz="7200" dirty="0" smtClean="0"/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 </a:t>
            </a:r>
            <a:r>
              <a:rPr lang="en-US" sz="3600" dirty="0" smtClean="0"/>
              <a:t>Some Content </a:t>
            </a:r>
            <a:r>
              <a:rPr lang="en-US" sz="3600" dirty="0" smtClean="0">
                <a:solidFill>
                  <a:srgbClr val="00B0F0"/>
                </a:solidFill>
              </a:rPr>
              <a:t>&lt;/</a:t>
            </a:r>
            <a:r>
              <a:rPr lang="en-US" sz="3600" dirty="0" err="1" smtClean="0">
                <a:solidFill>
                  <a:srgbClr val="00B0F0"/>
                </a:solidFill>
              </a:rPr>
              <a:t>tagName</a:t>
            </a:r>
            <a:r>
              <a:rPr lang="en-US" sz="36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05152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853148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HTML Boiler Plate &amp;</a:t>
            </a:r>
          </a:p>
          <a:p>
            <a:pPr algn="ctr"/>
            <a:r>
              <a:rPr lang="en-US" sz="8000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042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642" y="609600"/>
            <a:ext cx="834369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Instructor Profile: </a:t>
            </a:r>
          </a:p>
          <a:p>
            <a:pPr algn="ctr"/>
            <a:endParaRPr lang="en-US" sz="4400" dirty="0"/>
          </a:p>
          <a:p>
            <a:r>
              <a:rPr lang="en-US" sz="3200" dirty="0" smtClean="0"/>
              <a:t>Doctor in Information Technology (AMAU, 2017)</a:t>
            </a:r>
          </a:p>
          <a:p>
            <a:r>
              <a:rPr lang="en-US" sz="2000" dirty="0" smtClean="0"/>
              <a:t>- specialization: Data Mining, Machine Learning &amp; Analytics</a:t>
            </a:r>
          </a:p>
          <a:p>
            <a:endParaRPr lang="en-US" sz="2000" dirty="0" smtClean="0"/>
          </a:p>
          <a:p>
            <a:r>
              <a:rPr lang="en-US" sz="3200" dirty="0" smtClean="0"/>
              <a:t>Master in Information Technology (MSEUF, 2010)</a:t>
            </a:r>
          </a:p>
          <a:p>
            <a:r>
              <a:rPr lang="en-US" sz="2000" dirty="0" smtClean="0"/>
              <a:t>- specialization: Web Technologies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r>
              <a:rPr lang="en-US" sz="3200" dirty="0" smtClean="0"/>
              <a:t>BS in Computer Engineering (AMAU, 2005)</a:t>
            </a:r>
          </a:p>
          <a:p>
            <a:r>
              <a:rPr lang="en-US" sz="2000" dirty="0" smtClean="0"/>
              <a:t>- specialization</a:t>
            </a:r>
            <a:r>
              <a:rPr lang="en-US" sz="2000" dirty="0"/>
              <a:t>: </a:t>
            </a:r>
            <a:r>
              <a:rPr lang="en-US" sz="2000" dirty="0" smtClean="0"/>
              <a:t>Software Engineering</a:t>
            </a:r>
            <a:endParaRPr lang="en-US" sz="20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250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76552"/>
            <a:ext cx="853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Basic Tags</a:t>
            </a:r>
          </a:p>
        </p:txBody>
      </p:sp>
    </p:spTree>
    <p:extLst>
      <p:ext uri="{BB962C8B-B14F-4D97-AF65-F5344CB8AC3E}">
        <p14:creationId xmlns:p14="http://schemas.microsoft.com/office/powerpoint/2010/main" val="31005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254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Headings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&lt;h1&gt; to &lt;h6&gt;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0292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981199"/>
            <a:ext cx="8534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Paragraphs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&lt;p&gt;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808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Emphasis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&lt;strong&gt; … &lt;/strong&gt;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em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30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Lists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 &lt;li&gt; … &lt;/li&gt; &lt;/</a:t>
            </a:r>
            <a:r>
              <a:rPr lang="en-US" sz="5400" dirty="0" err="1" smtClean="0">
                <a:solidFill>
                  <a:srgbClr val="00B0F0"/>
                </a:solidFill>
              </a:rPr>
              <a:t>ol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>
                <a:solidFill>
                  <a:srgbClr val="00B0F0"/>
                </a:solidFill>
              </a:rPr>
              <a:t>&gt; &lt;li&gt; … &lt;/li&gt; </a:t>
            </a:r>
            <a:r>
              <a:rPr lang="en-US" sz="5400" dirty="0" smtClean="0">
                <a:solidFill>
                  <a:srgbClr val="00B0F0"/>
                </a:solidFill>
              </a:rPr>
              <a:t>&lt;/</a:t>
            </a:r>
            <a:r>
              <a:rPr lang="en-US" sz="5400" dirty="0" err="1" smtClean="0">
                <a:solidFill>
                  <a:srgbClr val="00B0F0"/>
                </a:solidFill>
              </a:rPr>
              <a:t>ul</a:t>
            </a:r>
            <a:r>
              <a:rPr lang="en-US" sz="5400" dirty="0" smtClean="0">
                <a:solidFill>
                  <a:srgbClr val="00B0F0"/>
                </a:solidFill>
              </a:rPr>
              <a:t>&gt;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3999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HTML List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768257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/>
              <a:t>Divs</a:t>
            </a:r>
            <a:r>
              <a:rPr lang="en-US" sz="8800" dirty="0" smtClean="0"/>
              <a:t> &amp; Spans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&lt;div&gt; … &lt;/div&gt;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&lt;span&gt; … &lt;/span&gt;</a:t>
            </a:r>
          </a:p>
        </p:txBody>
      </p:sp>
    </p:spTree>
    <p:extLst>
      <p:ext uri="{BB962C8B-B14F-4D97-AF65-F5344CB8AC3E}">
        <p14:creationId xmlns:p14="http://schemas.microsoft.com/office/powerpoint/2010/main" val="15178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050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advice would </a:t>
            </a:r>
          </a:p>
          <a:p>
            <a:pPr algn="ctr"/>
            <a:r>
              <a:rPr lang="en-US" sz="6600" dirty="0" smtClean="0"/>
              <a:t>you give a new developer?</a:t>
            </a:r>
            <a:endParaRPr lang="en-US" sz="11500" dirty="0" smtClean="0"/>
          </a:p>
        </p:txBody>
      </p:sp>
    </p:spTree>
    <p:extLst>
      <p:ext uri="{BB962C8B-B14F-4D97-AF65-F5344CB8AC3E}">
        <p14:creationId xmlns:p14="http://schemas.microsoft.com/office/powerpoint/2010/main" val="2785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HTML Attributes</a:t>
            </a:r>
          </a:p>
          <a:p>
            <a:pPr algn="ctr"/>
            <a:r>
              <a:rPr lang="en-US" sz="4400" dirty="0" smtClean="0"/>
              <a:t>&lt;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name</a:t>
            </a:r>
            <a:r>
              <a:rPr lang="en-US" sz="4400" dirty="0" smtClean="0"/>
              <a:t>=“</a:t>
            </a:r>
            <a:r>
              <a:rPr lang="en-US" sz="4400" dirty="0" smtClean="0">
                <a:solidFill>
                  <a:srgbClr val="92D050"/>
                </a:solidFill>
              </a:rPr>
              <a:t>value</a:t>
            </a:r>
            <a:r>
              <a:rPr lang="en-US" sz="4400" dirty="0" smtClean="0"/>
              <a:t>”&gt;&lt;/</a:t>
            </a:r>
            <a:r>
              <a:rPr lang="en-US" sz="4400" dirty="0" smtClean="0">
                <a:solidFill>
                  <a:srgbClr val="00B0F0"/>
                </a:solidFill>
              </a:rPr>
              <a:t>tag</a:t>
            </a:r>
            <a:r>
              <a:rPr lang="en-US" sz="4400" dirty="0" smtClean="0"/>
              <a:t>&gt;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err="1" smtClean="0">
                <a:solidFill>
                  <a:srgbClr val="00B0F0"/>
                </a:solidFill>
              </a:rPr>
              <a:t>img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src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image.png</a:t>
            </a:r>
            <a:r>
              <a:rPr lang="en-US" sz="3600" dirty="0" smtClean="0"/>
              <a:t>”&gt;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&lt;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class</a:t>
            </a:r>
            <a:r>
              <a:rPr lang="en-US" sz="3600" dirty="0" smtClean="0"/>
              <a:t>=“</a:t>
            </a:r>
            <a:r>
              <a:rPr lang="en-US" sz="3600" dirty="0" smtClean="0">
                <a:solidFill>
                  <a:srgbClr val="92D050"/>
                </a:solidFill>
              </a:rPr>
              <a:t>selected</a:t>
            </a:r>
            <a:r>
              <a:rPr lang="en-US" sz="3600" dirty="0" smtClean="0"/>
              <a:t>”&gt; woof </a:t>
            </a:r>
            <a:r>
              <a:rPr lang="en-US" sz="3600" dirty="0" err="1" smtClean="0"/>
              <a:t>woof</a:t>
            </a:r>
            <a:r>
              <a:rPr lang="en-US" sz="3600" dirty="0" smtClean="0"/>
              <a:t> &lt;/</a:t>
            </a:r>
            <a:r>
              <a:rPr lang="en-US" sz="3600" dirty="0" smtClean="0">
                <a:solidFill>
                  <a:srgbClr val="00B0F0"/>
                </a:solidFill>
              </a:rPr>
              <a:t>p</a:t>
            </a:r>
            <a:r>
              <a:rPr lang="en-US" sz="3600" dirty="0" smtClean="0"/>
              <a:t>&gt;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www.google.com</a:t>
            </a:r>
            <a:r>
              <a:rPr lang="en-US" sz="2800" dirty="0" smtClean="0"/>
              <a:t>”&gt; Click to go to Google &lt;/</a:t>
            </a:r>
            <a:r>
              <a:rPr lang="en-US" sz="2800" dirty="0" smtClean="0">
                <a:solidFill>
                  <a:srgbClr val="00B0F0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B0F0"/>
                </a:solidFill>
              </a:rPr>
              <a:t>link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rel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rgbClr val="92D050"/>
                </a:solidFill>
              </a:rPr>
              <a:t>stylesheet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FFFF00"/>
                </a:solidFill>
              </a:rPr>
              <a:t>type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text/</a:t>
            </a:r>
            <a:r>
              <a:rPr lang="en-US" sz="2800" dirty="0" err="1" smtClean="0">
                <a:solidFill>
                  <a:srgbClr val="92D050"/>
                </a:solidFill>
              </a:rPr>
              <a:t>css</a:t>
            </a:r>
            <a:r>
              <a:rPr lang="en-US" sz="2800" dirty="0" smtClean="0"/>
              <a:t>” </a:t>
            </a:r>
            <a:r>
              <a:rPr lang="en-US" sz="2800" dirty="0" err="1" smtClean="0">
                <a:solidFill>
                  <a:srgbClr val="FFFF00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92D050"/>
                </a:solidFill>
              </a:rPr>
              <a:t>styles.css</a:t>
            </a:r>
            <a:r>
              <a:rPr lang="en-US" sz="2800" dirty="0" smtClean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1164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Images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 err="1" smtClean="0">
                <a:solidFill>
                  <a:srgbClr val="00B0F0"/>
                </a:solidFill>
              </a:rPr>
              <a:t>img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src</a:t>
            </a:r>
            <a:r>
              <a:rPr lang="en-US" sz="5400" dirty="0" smtClean="0"/>
              <a:t>=“</a:t>
            </a:r>
            <a:r>
              <a:rPr lang="en-US" sz="5400" dirty="0" smtClean="0">
                <a:solidFill>
                  <a:srgbClr val="92D050"/>
                </a:solidFill>
              </a:rPr>
              <a:t>image_url.png</a:t>
            </a:r>
            <a:r>
              <a:rPr lang="en-US" sz="5400" dirty="0" smtClean="0"/>
              <a:t>”&gt;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2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73" y="16764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Links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5400" dirty="0" smtClean="0"/>
              <a:t>&lt;</a:t>
            </a:r>
            <a:r>
              <a:rPr lang="en-US" sz="5400" dirty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FF00"/>
                </a:solidFill>
              </a:rPr>
              <a:t>href</a:t>
            </a:r>
            <a:r>
              <a:rPr lang="en-US" sz="5400" dirty="0" smtClean="0"/>
              <a:t>=“</a:t>
            </a:r>
            <a:r>
              <a:rPr lang="en-US" sz="5400" dirty="0" err="1" smtClean="0">
                <a:solidFill>
                  <a:srgbClr val="92D050"/>
                </a:solidFill>
              </a:rPr>
              <a:t>url</a:t>
            </a:r>
            <a:r>
              <a:rPr lang="en-US" sz="5400" dirty="0" smtClean="0"/>
              <a:t>”&gt; Link Text &lt;/</a:t>
            </a:r>
            <a:r>
              <a:rPr lang="en-US" sz="5400" dirty="0" smtClean="0">
                <a:solidFill>
                  <a:srgbClr val="00B0F0"/>
                </a:solidFill>
              </a:rPr>
              <a:t>a</a:t>
            </a:r>
            <a:r>
              <a:rPr lang="en-US" sz="5400" dirty="0" smtClean="0"/>
              <a:t>&gt;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330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85800"/>
            <a:ext cx="7620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Recreate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Web Page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INTERMEDIATE</a:t>
            </a:r>
          </a:p>
          <a:p>
            <a:pPr algn="ctr"/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69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81200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Tables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&lt;table&gt;&lt;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 … &lt;/</a:t>
            </a:r>
            <a:r>
              <a:rPr lang="en-US" sz="5400" dirty="0" err="1" smtClean="0">
                <a:solidFill>
                  <a:srgbClr val="00B0F0"/>
                </a:solidFill>
              </a:rPr>
              <a:t>tr</a:t>
            </a:r>
            <a:r>
              <a:rPr lang="en-US" sz="5400" dirty="0" smtClean="0">
                <a:solidFill>
                  <a:srgbClr val="00B0F0"/>
                </a:solidFill>
              </a:rPr>
              <a:t>&gt;&lt;/table&gt;</a:t>
            </a:r>
          </a:p>
          <a:p>
            <a:pPr algn="ctr"/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441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6002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Activity</a:t>
            </a:r>
            <a:endParaRPr lang="en-US" sz="4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73063"/>
            <a:ext cx="8534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Forms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&lt;form&gt;…&lt;/form&gt;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&lt;input&gt;</a:t>
            </a:r>
          </a:p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&lt;label&gt; … &lt;/label&gt;</a:t>
            </a:r>
          </a:p>
        </p:txBody>
      </p:sp>
    </p:spTree>
    <p:extLst>
      <p:ext uri="{BB962C8B-B14F-4D97-AF65-F5344CB8AC3E}">
        <p14:creationId xmlns:p14="http://schemas.microsoft.com/office/powerpoint/2010/main" val="35004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822371"/>
            <a:ext cx="7620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“Get comfortable with feeling uncomfortable”</a:t>
            </a:r>
            <a:endParaRPr lang="en-US" sz="44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5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anutCode\Desktop\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66775"/>
            <a:ext cx="857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8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39193"/>
            <a:ext cx="8534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&lt;input&gt; </a:t>
            </a:r>
            <a:r>
              <a:rPr lang="en-US" sz="8800" dirty="0" smtClean="0"/>
              <a:t>tag</a:t>
            </a:r>
          </a:p>
          <a:p>
            <a:pPr algn="ctr"/>
            <a:r>
              <a:rPr lang="en-US" sz="5400" dirty="0">
                <a:solidFill>
                  <a:srgbClr val="FFFF00"/>
                </a:solidFill>
              </a:rPr>
              <a:t>b</a:t>
            </a:r>
            <a:r>
              <a:rPr lang="en-US" sz="5400" dirty="0" smtClean="0">
                <a:solidFill>
                  <a:srgbClr val="FFFF00"/>
                </a:solidFill>
              </a:rPr>
              <a:t>utton, text, radio,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checkbox, </a:t>
            </a:r>
            <a:r>
              <a:rPr lang="en-US" sz="4800" dirty="0" smtClean="0">
                <a:solidFill>
                  <a:srgbClr val="FFFF00"/>
                </a:solidFill>
              </a:rPr>
              <a:t>submit, password, file, hidden, reset</a:t>
            </a:r>
          </a:p>
        </p:txBody>
      </p:sp>
    </p:spTree>
    <p:extLst>
      <p:ext uri="{BB962C8B-B14F-4D97-AF65-F5344CB8AC3E}">
        <p14:creationId xmlns:p14="http://schemas.microsoft.com/office/powerpoint/2010/main" val="32456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Notable Additions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email, </a:t>
            </a:r>
            <a:r>
              <a:rPr lang="en-US" sz="5400" dirty="0" err="1" smtClean="0">
                <a:solidFill>
                  <a:srgbClr val="FFFF00"/>
                </a:solidFill>
              </a:rPr>
              <a:t>url</a:t>
            </a:r>
            <a:r>
              <a:rPr lang="en-US" sz="5400" dirty="0" smtClean="0">
                <a:solidFill>
                  <a:srgbClr val="FFFF00"/>
                </a:solidFill>
              </a:rPr>
              <a:t>, color,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date, </a:t>
            </a:r>
            <a:r>
              <a:rPr lang="en-US" sz="5400" dirty="0" err="1" smtClean="0">
                <a:solidFill>
                  <a:srgbClr val="FFFF00"/>
                </a:solidFill>
              </a:rPr>
              <a:t>datetime</a:t>
            </a:r>
            <a:r>
              <a:rPr lang="en-US" sz="5400" dirty="0" smtClean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time, month,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</a:rPr>
              <a:t>number, range</a:t>
            </a:r>
          </a:p>
        </p:txBody>
      </p:sp>
    </p:spTree>
    <p:extLst>
      <p:ext uri="{BB962C8B-B14F-4D97-AF65-F5344CB8AC3E}">
        <p14:creationId xmlns:p14="http://schemas.microsoft.com/office/powerpoint/2010/main" val="3107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74445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The </a:t>
            </a:r>
            <a:r>
              <a:rPr lang="en-US" sz="8800" dirty="0" smtClean="0">
                <a:solidFill>
                  <a:srgbClr val="00B0F0"/>
                </a:solidFill>
              </a:rPr>
              <a:t>&lt;label&gt; </a:t>
            </a:r>
            <a:r>
              <a:rPr lang="en-US" sz="8800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611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38400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782" y="1035308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be intimidated, everyone starts somewhere”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81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72954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“Do not focus on </a:t>
            </a:r>
            <a:r>
              <a:rPr lang="en-US" sz="6600" dirty="0" smtClean="0">
                <a:solidFill>
                  <a:srgbClr val="FF0000"/>
                </a:solidFill>
              </a:rPr>
              <a:t>memorizing</a:t>
            </a:r>
            <a:r>
              <a:rPr lang="en-US" sz="6600" dirty="0" smtClean="0"/>
              <a:t> the syntax but make sure you </a:t>
            </a:r>
            <a:r>
              <a:rPr lang="en-US" sz="6600" dirty="0" smtClean="0">
                <a:solidFill>
                  <a:srgbClr val="00B050"/>
                </a:solidFill>
              </a:rPr>
              <a:t>understand</a:t>
            </a:r>
            <a:r>
              <a:rPr lang="en-US" sz="6600" dirty="0" smtClean="0"/>
              <a:t> the concept”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76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927" y="536912"/>
            <a:ext cx="7620000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 smtClean="0"/>
              <a:t>“Those who write out their notes by hand actually learn more”</a:t>
            </a:r>
          </a:p>
          <a:p>
            <a:pPr algn="ctr"/>
            <a:endParaRPr lang="en-US" sz="6600" dirty="0"/>
          </a:p>
          <a:p>
            <a:pPr algn="ctr"/>
            <a:r>
              <a:rPr lang="en-US" sz="3600" dirty="0" smtClean="0"/>
              <a:t>Pam Mueller (Princeton) &amp; </a:t>
            </a:r>
          </a:p>
          <a:p>
            <a:pPr algn="ctr"/>
            <a:r>
              <a:rPr lang="en-US" sz="3600" dirty="0" smtClean="0"/>
              <a:t>Daniel Oppenheimer (UCLA)</a:t>
            </a:r>
            <a:endParaRPr lang="en-US" sz="2000" dirty="0"/>
          </a:p>
          <a:p>
            <a:pPr algn="ctr"/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402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google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google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peanutCode\Desktop\Chorme_ol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2032"/>
            <a:ext cx="3008168" cy="30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628471"/>
            <a:ext cx="7616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/>
              <a:t>First things First</a:t>
            </a:r>
            <a:endParaRPr lang="en-US" sz="7200" dirty="0"/>
          </a:p>
        </p:txBody>
      </p:sp>
      <p:pic>
        <p:nvPicPr>
          <p:cNvPr id="1030" name="Picture 6" descr="C:\Users\peanutCode\Desktop\Sublime_Text_3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512868"/>
            <a:ext cx="2821132" cy="28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609600"/>
            <a:ext cx="7620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Front End Basics</a:t>
            </a:r>
          </a:p>
          <a:p>
            <a:pPr algn="ctr"/>
            <a:r>
              <a:rPr lang="en-US" sz="3600" dirty="0" smtClean="0"/>
              <a:t>HTML, CSS, JavaScript</a:t>
            </a:r>
            <a:endParaRPr 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2895600"/>
            <a:ext cx="4953000" cy="334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459</Words>
  <Application>Microsoft Office PowerPoint</Application>
  <PresentationFormat>On-screen Show (4:3)</PresentationFormat>
  <Paragraphs>115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107</cp:revision>
  <dcterms:created xsi:type="dcterms:W3CDTF">2018-01-17T22:29:07Z</dcterms:created>
  <dcterms:modified xsi:type="dcterms:W3CDTF">2018-01-23T03:35:08Z</dcterms:modified>
</cp:coreProperties>
</file>