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57" r:id="rId53"/>
    <p:sldId id="348" r:id="rId54"/>
    <p:sldId id="349" r:id="rId55"/>
    <p:sldId id="358" r:id="rId56"/>
    <p:sldId id="342" r:id="rId57"/>
    <p:sldId id="343" r:id="rId58"/>
    <p:sldId id="344" r:id="rId59"/>
    <p:sldId id="345" r:id="rId60"/>
    <p:sldId id="359" r:id="rId61"/>
    <p:sldId id="350" r:id="rId62"/>
    <p:sldId id="351" r:id="rId63"/>
    <p:sldId id="36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Form Validations</a:t>
            </a:r>
            <a:endParaRPr lang="en-US" sz="11500" dirty="0" smtClean="0"/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</a:t>
            </a:r>
            <a:r>
              <a:rPr lang="en-US" sz="8800" dirty="0" smtClean="0">
                <a:solidFill>
                  <a:srgbClr val="00B0F0"/>
                </a:solidFill>
              </a:rPr>
              <a:t>nline</a:t>
            </a:r>
            <a:r>
              <a:rPr lang="en-US" sz="8800" dirty="0" smtClean="0"/>
              <a:t>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</a:t>
            </a:r>
            <a:r>
              <a:rPr lang="en-US" sz="8800" dirty="0" smtClean="0"/>
              <a:t>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</a:t>
            </a:r>
            <a:r>
              <a:rPr lang="en-US" sz="8800" dirty="0" smtClean="0"/>
              <a:t>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</a:t>
            </a:r>
            <a:r>
              <a:rPr lang="en-US" sz="8800" dirty="0" smtClean="0"/>
              <a:t>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</a:t>
            </a:r>
            <a:r>
              <a:rPr lang="en-US" sz="8800" dirty="0" smtClean="0"/>
              <a:t>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:nth-child()</a:t>
            </a:r>
            <a:endParaRPr lang="en-US" sz="6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::first-letter</a:t>
            </a:r>
            <a:endParaRPr lang="en-US" sz="6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392972"/>
            <a:ext cx="762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endParaRPr lang="en-US" sz="4400" i="1" dirty="0"/>
          </a:p>
          <a:p>
            <a:pPr algn="ctr"/>
            <a:r>
              <a:rPr lang="en-US" sz="5400" i="1" dirty="0">
                <a:solidFill>
                  <a:srgbClr val="FFFF00"/>
                </a:solidFill>
              </a:rPr>
              <a:t>overflow: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620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position: </a:t>
            </a:r>
            <a:r>
              <a:rPr lang="en-US" sz="5400" i="1" dirty="0" smtClean="0">
                <a:solidFill>
                  <a:srgbClr val="00B050"/>
                </a:solidFill>
              </a:rPr>
              <a:t>absolute</a:t>
            </a:r>
            <a:r>
              <a:rPr lang="en-US" sz="5400" i="1" dirty="0" smtClean="0"/>
              <a:t>;</a:t>
            </a:r>
          </a:p>
          <a:p>
            <a:pPr algn="ctr"/>
            <a:endParaRPr lang="en-US" sz="4400" i="1" dirty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endParaRPr lang="en-US" sz="5400" i="1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  <a:endParaRPr lang="en-US" sz="5400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338</Words>
  <Application>Microsoft Office PowerPoint</Application>
  <PresentationFormat>On-screen Show (4:3)</PresentationFormat>
  <Paragraphs>148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186</cp:revision>
  <dcterms:created xsi:type="dcterms:W3CDTF">2018-01-17T22:29:07Z</dcterms:created>
  <dcterms:modified xsi:type="dcterms:W3CDTF">2018-01-23T07:26:52Z</dcterms:modified>
</cp:coreProperties>
</file>