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70" r:id="rId10"/>
    <p:sldId id="308" r:id="rId11"/>
    <p:sldId id="307" r:id="rId12"/>
    <p:sldId id="309" r:id="rId13"/>
    <p:sldId id="310" r:id="rId14"/>
    <p:sldId id="311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71" r:id="rId53"/>
    <p:sldId id="365" r:id="rId54"/>
    <p:sldId id="366" r:id="rId55"/>
    <p:sldId id="357" r:id="rId56"/>
    <p:sldId id="348" r:id="rId57"/>
    <p:sldId id="349" r:id="rId58"/>
    <p:sldId id="358" r:id="rId59"/>
    <p:sldId id="342" r:id="rId60"/>
    <p:sldId id="343" r:id="rId61"/>
    <p:sldId id="344" r:id="rId62"/>
    <p:sldId id="367" r:id="rId63"/>
    <p:sldId id="345" r:id="rId64"/>
    <p:sldId id="359" r:id="rId65"/>
    <p:sldId id="350" r:id="rId66"/>
    <p:sldId id="351" r:id="rId67"/>
    <p:sldId id="368" r:id="rId68"/>
    <p:sldId id="369" r:id="rId69"/>
    <p:sldId id="376" r:id="rId70"/>
    <p:sldId id="373" r:id="rId71"/>
    <p:sldId id="374" r:id="rId72"/>
    <p:sldId id="375" r:id="rId73"/>
    <p:sldId id="362" r:id="rId74"/>
    <p:sldId id="363" r:id="rId75"/>
    <p:sldId id="36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:nth-child()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::first-letter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9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font-weight: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bold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10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letter-spacing: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7652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endParaRPr lang="en-US" sz="54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6652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817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overflow</a:t>
            </a:r>
            <a:r>
              <a:rPr lang="en-US" sz="5400" i="1" dirty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2514600"/>
            <a:ext cx="7620000" cy="1881296"/>
            <a:chOff x="762000" y="2810470"/>
            <a:chExt cx="7620000" cy="1881296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2810470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absolute</a:t>
              </a:r>
              <a:r>
                <a:rPr lang="en-US" sz="5400" i="1" dirty="0" smtClean="0"/>
                <a:t>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2000" y="3768436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relative</a:t>
              </a:r>
              <a:r>
                <a:rPr lang="en-US" sz="5400" i="1" dirty="0" smtClean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76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9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9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Template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Layout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7093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b</a:t>
            </a:r>
            <a:r>
              <a:rPr lang="en-US" sz="5400" i="1" dirty="0" smtClean="0">
                <a:solidFill>
                  <a:srgbClr val="FFFF00"/>
                </a:solidFill>
              </a:rPr>
              <a:t>ox-sizing: </a:t>
            </a:r>
            <a:r>
              <a:rPr lang="en-US" sz="5400" i="1" dirty="0" smtClean="0">
                <a:solidFill>
                  <a:srgbClr val="00B050"/>
                </a:solidFill>
              </a:rPr>
              <a:t>border-box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2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1" y="2365453"/>
            <a:ext cx="8534399" cy="1977947"/>
            <a:chOff x="381000" y="1838980"/>
            <a:chExt cx="8534399" cy="1977947"/>
          </a:xfrm>
        </p:grpSpPr>
        <p:sp>
          <p:nvSpPr>
            <p:cNvPr id="2" name="Rectangle 1"/>
            <p:cNvSpPr/>
            <p:nvPr/>
          </p:nvSpPr>
          <p:spPr>
            <a:xfrm>
              <a:off x="762000" y="2521527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Inline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Styles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1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243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Attributes,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599" y="2507673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838980"/>
              <a:ext cx="85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      1000 pts.	         100 pts.	 10pts.	</a:t>
              </a:r>
              <a:r>
                <a:rPr lang="en-US" sz="2800" dirty="0">
                  <a:solidFill>
                    <a:srgbClr val="FFFF00"/>
                  </a:solidFill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    1pt.</a:t>
              </a:r>
              <a:endParaRPr lang="en-US" sz="10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>
                <a:solidFill>
                  <a:srgbClr val="FFFF00"/>
                </a:solidFill>
              </a:rPr>
              <a:t>DEMO 18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424</Words>
  <Application>Microsoft Office PowerPoint</Application>
  <PresentationFormat>On-screen Show (4:3)</PresentationFormat>
  <Paragraphs>172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227</cp:revision>
  <dcterms:created xsi:type="dcterms:W3CDTF">2018-01-17T22:29:07Z</dcterms:created>
  <dcterms:modified xsi:type="dcterms:W3CDTF">2018-01-29T16:26:35Z</dcterms:modified>
</cp:coreProperties>
</file>