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3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75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62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</a:p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Selector &amp; Properties Exercise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762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Simple</a:t>
            </a:r>
          </a:p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Blog Exercise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peanutCode</cp:lastModifiedBy>
  <cp:revision>197</cp:revision>
  <dcterms:created xsi:type="dcterms:W3CDTF">2018-01-17T22:29:07Z</dcterms:created>
  <dcterms:modified xsi:type="dcterms:W3CDTF">2018-01-29T16:26:13Z</dcterms:modified>
</cp:coreProperties>
</file>