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37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75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7620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PSD</a:t>
            </a:r>
          </a:p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</a:p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6582" y="22860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Convert</a:t>
            </a:r>
          </a:p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“</a:t>
            </a:r>
            <a:r>
              <a:rPr lang="en-US" sz="4800" dirty="0" err="1" smtClean="0">
                <a:solidFill>
                  <a:srgbClr val="FFFF00"/>
                </a:solidFill>
              </a:rPr>
              <a:t>home.psd</a:t>
            </a:r>
            <a:r>
              <a:rPr lang="en-US" sz="4800" dirty="0" smtClean="0">
                <a:solidFill>
                  <a:srgbClr val="FFFF00"/>
                </a:solidFill>
              </a:rPr>
              <a:t> </a:t>
            </a:r>
            <a:endParaRPr lang="en-US" sz="4800" dirty="0" smtClean="0">
              <a:solidFill>
                <a:srgbClr val="FFFF00"/>
              </a:solidFill>
            </a:endParaRPr>
          </a:p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to </a:t>
            </a:r>
            <a:r>
              <a:rPr lang="en-US" sz="4800" dirty="0" smtClean="0">
                <a:solidFill>
                  <a:srgbClr val="FFFF00"/>
                </a:solidFill>
              </a:rPr>
              <a:t>HTML (</a:t>
            </a:r>
            <a:r>
              <a:rPr lang="en-US" sz="4800" dirty="0" err="1" smtClean="0">
                <a:solidFill>
                  <a:srgbClr val="FFFF00"/>
                </a:solidFill>
              </a:rPr>
              <a:t>Jetro</a:t>
            </a:r>
            <a:r>
              <a:rPr lang="en-US" sz="4800" dirty="0" smtClean="0">
                <a:solidFill>
                  <a:srgbClr val="FFFF00"/>
                </a:solidFill>
              </a:rPr>
              <a:t> File)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12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peanutCode</cp:lastModifiedBy>
  <cp:revision>202</cp:revision>
  <dcterms:created xsi:type="dcterms:W3CDTF">2018-01-17T22:29:07Z</dcterms:created>
  <dcterms:modified xsi:type="dcterms:W3CDTF">2018-02-12T23:38:44Z</dcterms:modified>
</cp:coreProperties>
</file>