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3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62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</a:p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Selector &amp; Properties Exercise</a:t>
            </a:r>
            <a:endParaRPr lang="en-US" sz="8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196</cp:revision>
  <dcterms:created xsi:type="dcterms:W3CDTF">2018-01-17T22:29:07Z</dcterms:created>
  <dcterms:modified xsi:type="dcterms:W3CDTF">2018-01-24T11:29:47Z</dcterms:modified>
</cp:coreProperties>
</file>