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36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75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7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6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6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2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6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5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9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2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2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43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609600"/>
            <a:ext cx="7620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solidFill>
                  <a:schemeClr val="accent6">
                    <a:lumMod val="75000"/>
                  </a:schemeClr>
                </a:solidFill>
              </a:rPr>
              <a:t>CSS</a:t>
            </a:r>
          </a:p>
          <a:p>
            <a:pPr algn="ctr"/>
            <a:r>
              <a:rPr lang="en-US" sz="8800" dirty="0" smtClean="0">
                <a:solidFill>
                  <a:schemeClr val="accent6">
                    <a:lumMod val="75000"/>
                  </a:schemeClr>
                </a:solidFill>
              </a:rPr>
              <a:t>Selector &amp; Properties Exercise</a:t>
            </a:r>
          </a:p>
        </p:txBody>
      </p:sp>
    </p:spTree>
    <p:extLst>
      <p:ext uri="{BB962C8B-B14F-4D97-AF65-F5344CB8AC3E}">
        <p14:creationId xmlns:p14="http://schemas.microsoft.com/office/powerpoint/2010/main" val="18405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838200"/>
            <a:ext cx="76200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Simple</a:t>
            </a:r>
          </a:p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Blog Exercise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50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</TotalTime>
  <Words>8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peanutCode</dc:creator>
  <cp:lastModifiedBy>peanutCode</cp:lastModifiedBy>
  <cp:revision>197</cp:revision>
  <dcterms:created xsi:type="dcterms:W3CDTF">2018-01-17T22:29:07Z</dcterms:created>
  <dcterms:modified xsi:type="dcterms:W3CDTF">2018-01-29T12:21:57Z</dcterms:modified>
</cp:coreProperties>
</file>