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media/image11.jpg" ContentType="image/jpeg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notesMasterIdLst>
    <p:notesMasterId r:id="rId20"/>
  </p:notesMasterIdLst>
  <p:handoutMasterIdLst>
    <p:handoutMasterId r:id="rId21"/>
  </p:handoutMasterIdLst>
  <p:sldIdLst>
    <p:sldId id="280" r:id="rId2"/>
    <p:sldId id="262" r:id="rId3"/>
    <p:sldId id="288" r:id="rId4"/>
    <p:sldId id="264" r:id="rId5"/>
    <p:sldId id="272" r:id="rId6"/>
    <p:sldId id="266" r:id="rId7"/>
    <p:sldId id="269" r:id="rId8"/>
    <p:sldId id="297" r:id="rId9"/>
    <p:sldId id="273" r:id="rId10"/>
    <p:sldId id="287" r:id="rId11"/>
    <p:sldId id="296" r:id="rId12"/>
    <p:sldId id="302" r:id="rId13"/>
    <p:sldId id="294" r:id="rId14"/>
    <p:sldId id="276" r:id="rId15"/>
    <p:sldId id="277" r:id="rId16"/>
    <p:sldId id="278" r:id="rId17"/>
    <p:sldId id="279" r:id="rId18"/>
    <p:sldId id="299" r:id="rId1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399FF"/>
    <a:srgbClr val="66FF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12" y="-12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A750-B077-FD47-82A5-ABD3542C612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330D5-8924-5E43-8D7B-B10A0F78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35A22-1E83-174F-B235-9B6136577BC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DD1D-83B1-FE43-8816-4036D894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www.anarguun.mn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1" y="955372"/>
            <a:ext cx="9187847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9777" y="519310"/>
            <a:ext cx="7904215" cy="4244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" name="Picture 1" descr="merit_logo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93" y="306187"/>
            <a:ext cx="1628907" cy="7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0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94D381-8D9E-DC43-BCA6-BD52257F6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3803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tm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F949-5F0B-9093-FAEA-033A69CFD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POSAM 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069848" y="4087368"/>
            <a:ext cx="7891272" cy="1792224"/>
          </a:xfrm>
        </p:spPr>
        <p:txBody>
          <a:bodyPr>
            <a:normAutofit fontScale="85000" lnSpcReduction="20000"/>
          </a:bodyPr>
          <a:lstStyle/>
          <a:p>
            <a:endParaRPr lang="en-CA" sz="7000" dirty="0"/>
          </a:p>
          <a:p>
            <a:r>
              <a:rPr lang="en-CA" sz="4000" dirty="0"/>
              <a:t>Presentation of POSAM</a:t>
            </a:r>
          </a:p>
          <a:p>
            <a:r>
              <a:rPr lang="en-CA" sz="4000" dirty="0" err="1"/>
              <a:t>Catalyste</a:t>
            </a:r>
            <a:r>
              <a:rPr lang="en-CA" sz="4000" dirty="0"/>
              <a:t>+ in the Philippines</a:t>
            </a:r>
          </a:p>
          <a:p>
            <a:endParaRPr lang="fr-FR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5BB55-8DE9-2909-6031-99112DDE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660823"/>
            <a:ext cx="3239678" cy="23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8932" y="328506"/>
            <a:ext cx="3415284" cy="722376"/>
          </a:xfrm>
        </p:spPr>
        <p:txBody>
          <a:bodyPr>
            <a:normAutofit/>
          </a:bodyPr>
          <a:lstStyle/>
          <a:p>
            <a:r>
              <a:rPr lang="en-CA" sz="4400" dirty="0"/>
              <a:t>Customers</a:t>
            </a:r>
            <a:endParaRPr lang="fr-FR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A2EF4-4A18-529E-CA5D-CA92A116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3648" y="1645920"/>
            <a:ext cx="3200400" cy="3959352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fr-CA" sz="2400" dirty="0" err="1"/>
              <a:t>Order</a:t>
            </a:r>
            <a:r>
              <a:rPr lang="fr-CA" sz="2400" dirty="0"/>
              <a:t> slip for the </a:t>
            </a:r>
            <a:r>
              <a:rPr lang="fr-CA" sz="2400" dirty="0" err="1"/>
              <a:t>customer</a:t>
            </a:r>
            <a:br>
              <a:rPr lang="fr-CA" sz="2400" dirty="0"/>
            </a:br>
            <a:endParaRPr lang="fr-CA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fr-CA" sz="2400" dirty="0"/>
              <a:t>All the </a:t>
            </a:r>
            <a:r>
              <a:rPr lang="fr-CA" sz="2400" dirty="0" err="1"/>
              <a:t>orders</a:t>
            </a:r>
            <a:r>
              <a:rPr lang="fr-CA" sz="2400" dirty="0"/>
              <a:t>, </a:t>
            </a:r>
            <a:r>
              <a:rPr lang="fr-CA" sz="2400" dirty="0" err="1"/>
              <a:t>payments</a:t>
            </a:r>
            <a:r>
              <a:rPr lang="fr-CA" sz="2400" dirty="0"/>
              <a:t> </a:t>
            </a:r>
            <a:r>
              <a:rPr lang="fr-CA" sz="2400" dirty="0" err="1"/>
              <a:t>attached</a:t>
            </a:r>
            <a:r>
              <a:rPr lang="fr-CA" sz="2400" dirty="0"/>
              <a:t> to the </a:t>
            </a:r>
            <a:r>
              <a:rPr lang="fr-CA" sz="2400" dirty="0" err="1"/>
              <a:t>customer</a:t>
            </a:r>
            <a:br>
              <a:rPr lang="fr-CA" sz="2400" dirty="0"/>
            </a:br>
            <a:endParaRPr lang="fr-CA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fr-CA" sz="2400" dirty="0"/>
              <a:t>Balance of </a:t>
            </a:r>
            <a:r>
              <a:rPr lang="fr-CA" sz="2400" dirty="0" err="1"/>
              <a:t>payment</a:t>
            </a:r>
            <a:r>
              <a:rPr lang="fr-CA" sz="2400" dirty="0"/>
              <a:t> </a:t>
            </a:r>
            <a:r>
              <a:rPr lang="fr-CA" sz="2400" dirty="0" err="1"/>
              <a:t>available</a:t>
            </a:r>
            <a:endParaRPr lang="fr-CA" sz="2400" dirty="0"/>
          </a:p>
          <a:p>
            <a:endParaRPr lang="fr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7995-C4CE-6FAE-C481-71C8105B87F7}"/>
              </a:ext>
            </a:extLst>
          </p:cNvPr>
          <p:cNvSpPr txBox="1"/>
          <p:nvPr/>
        </p:nvSpPr>
        <p:spPr>
          <a:xfrm>
            <a:off x="484632" y="1235454"/>
            <a:ext cx="6757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sz="2400" dirty="0"/>
              <a:t>Searching a customer is easy</a:t>
            </a:r>
            <a:endParaRPr lang="fr-FR" sz="2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sz="2400" dirty="0"/>
              <a:t>Documents can be uploaded in the customer page</a:t>
            </a:r>
            <a:endParaRPr lang="fr-FR" sz="24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7D10BDD-EB48-80FB-7D6D-3F13110A55AD}"/>
              </a:ext>
            </a:extLst>
          </p:cNvPr>
          <p:cNvSpPr txBox="1">
            <a:spLocks/>
          </p:cNvSpPr>
          <p:nvPr/>
        </p:nvSpPr>
        <p:spPr>
          <a:xfrm>
            <a:off x="8613648" y="608922"/>
            <a:ext cx="3364992" cy="643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100" dirty="0"/>
              <a:t>Orders</a:t>
            </a:r>
            <a:r>
              <a:rPr lang="en-CA" dirty="0"/>
              <a:t> - </a:t>
            </a:r>
            <a:r>
              <a:rPr lang="en-CA" sz="4000" dirty="0"/>
              <a:t>Payments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A3441-17E7-B633-91D1-9B3E888E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2617159"/>
            <a:ext cx="7580605" cy="3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1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847388" y="538334"/>
            <a:ext cx="3011332" cy="732682"/>
          </a:xfrm>
        </p:spPr>
        <p:txBody>
          <a:bodyPr>
            <a:noAutofit/>
          </a:bodyPr>
          <a:lstStyle/>
          <a:p>
            <a:r>
              <a:rPr lang="en-CA" dirty="0"/>
              <a:t>Requisitions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30936" y="1146398"/>
            <a:ext cx="7187184" cy="1349914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CA" sz="2400" dirty="0" err="1"/>
              <a:t>Keep</a:t>
            </a:r>
            <a:r>
              <a:rPr lang="fr-CA" sz="2400" dirty="0"/>
              <a:t> information of </a:t>
            </a:r>
            <a:r>
              <a:rPr lang="fr-CA" sz="2400" dirty="0" err="1"/>
              <a:t>employee</a:t>
            </a:r>
            <a:r>
              <a:rPr lang="fr-CA" sz="2400" dirty="0"/>
              <a:t> of the </a:t>
            </a:r>
            <a:r>
              <a:rPr lang="fr-CA" sz="2400" dirty="0" err="1"/>
              <a:t>organization</a:t>
            </a:r>
            <a:endParaRPr lang="fr-CA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CA" sz="2400" dirty="0"/>
              <a:t>Documents can be uploaded for each employee</a:t>
            </a:r>
            <a:endParaRPr lang="fr-FR" sz="2400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00E8227E-B357-F89B-165F-D4E03E2E7102}"/>
              </a:ext>
            </a:extLst>
          </p:cNvPr>
          <p:cNvSpPr txBox="1">
            <a:spLocks/>
          </p:cNvSpPr>
          <p:nvPr/>
        </p:nvSpPr>
        <p:spPr>
          <a:xfrm>
            <a:off x="8847389" y="1646270"/>
            <a:ext cx="2902652" cy="495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78AB55F-243F-52B8-CBDD-873EB91DA01C}"/>
              </a:ext>
            </a:extLst>
          </p:cNvPr>
          <p:cNvSpPr txBox="1">
            <a:spLocks/>
          </p:cNvSpPr>
          <p:nvPr/>
        </p:nvSpPr>
        <p:spPr>
          <a:xfrm>
            <a:off x="533400" y="351054"/>
            <a:ext cx="6022848" cy="73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500" dirty="0"/>
              <a:t>Employees</a:t>
            </a:r>
            <a:endParaRPr lang="fr-FR" sz="16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616FDAC-F8F9-CA99-D7CD-40C90843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58320" y="1821355"/>
            <a:ext cx="3200400" cy="395935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400" dirty="0" err="1"/>
              <a:t>Requisition</a:t>
            </a:r>
            <a:r>
              <a:rPr lang="fr-CA" sz="2400" dirty="0"/>
              <a:t> </a:t>
            </a:r>
            <a:r>
              <a:rPr lang="fr-CA" sz="2400" dirty="0" err="1"/>
              <a:t>attached</a:t>
            </a:r>
            <a:r>
              <a:rPr lang="fr-CA" sz="2400" dirty="0"/>
              <a:t> to the </a:t>
            </a:r>
            <a:r>
              <a:rPr lang="fr-CA" sz="2400" dirty="0" err="1"/>
              <a:t>employee</a:t>
            </a:r>
            <a:r>
              <a:rPr lang="fr-CA" sz="2400" dirty="0"/>
              <a:t> for </a:t>
            </a:r>
            <a:r>
              <a:rPr lang="fr-CA" sz="2400" dirty="0" err="1"/>
              <a:t>better</a:t>
            </a:r>
            <a:r>
              <a:rPr lang="fr-CA" sz="2400" dirty="0"/>
              <a:t> </a:t>
            </a:r>
            <a:r>
              <a:rPr lang="fr-CA" sz="2400" dirty="0" err="1"/>
              <a:t>inventory</a:t>
            </a:r>
            <a:r>
              <a:rPr lang="fr-CA" sz="2400" dirty="0"/>
              <a:t> control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400" dirty="0"/>
              <a:t>Will help to manage the </a:t>
            </a:r>
            <a:r>
              <a:rPr lang="fr-CA" sz="2400" dirty="0" err="1"/>
              <a:t>raw</a:t>
            </a:r>
            <a:r>
              <a:rPr lang="fr-CA" sz="2400" dirty="0"/>
              <a:t> </a:t>
            </a:r>
            <a:r>
              <a:rPr lang="fr-CA" sz="2400" dirty="0" err="1"/>
              <a:t>materials</a:t>
            </a:r>
            <a:endParaRPr lang="fr-CA" sz="2400" dirty="0"/>
          </a:p>
          <a:p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03F9B-74AB-411A-8A27-9D607AD5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98" y="2307985"/>
            <a:ext cx="7187184" cy="39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322D-0499-8393-FBF5-7378CA57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85D7C0-871D-A39A-BCD7-6C5D17C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388" y="538334"/>
            <a:ext cx="3011332" cy="778402"/>
          </a:xfrm>
        </p:spPr>
        <p:txBody>
          <a:bodyPr>
            <a:noAutofit/>
          </a:bodyPr>
          <a:lstStyle/>
          <a:p>
            <a:r>
              <a:rPr lang="en-CA" sz="3600" dirty="0"/>
              <a:t>Suppliers Deliveries</a:t>
            </a:r>
            <a:endParaRPr lang="fr-FR" sz="36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753E1B-A36D-8D50-D8D5-79F917DB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62" y="1229880"/>
            <a:ext cx="6950326" cy="12390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CA" dirty="0"/>
              <a:t>Information on the </a:t>
            </a:r>
            <a:r>
              <a:rPr lang="fr-CA" dirty="0" err="1"/>
              <a:t>suppliers</a:t>
            </a:r>
            <a:r>
              <a:rPr lang="fr-CA" dirty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CA" dirty="0"/>
              <a:t>Main supplier are </a:t>
            </a:r>
            <a:r>
              <a:rPr lang="fr-CA" dirty="0" err="1"/>
              <a:t>identified</a:t>
            </a:r>
            <a:r>
              <a:rPr lang="fr-CA" dirty="0"/>
              <a:t> for items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CA" dirty="0"/>
              <a:t>Documents can be uploaded for each supplier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04088A3-494A-7113-575E-49BD5D30D490}"/>
              </a:ext>
            </a:extLst>
          </p:cNvPr>
          <p:cNvSpPr txBox="1">
            <a:spLocks/>
          </p:cNvSpPr>
          <p:nvPr/>
        </p:nvSpPr>
        <p:spPr>
          <a:xfrm>
            <a:off x="573263" y="648748"/>
            <a:ext cx="2771350" cy="5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Suppliers</a:t>
            </a:r>
            <a:endParaRPr lang="fr-FR" dirty="0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1DB60D76-F7FE-FEEE-ABF2-37FCBB12C3EB}"/>
              </a:ext>
            </a:extLst>
          </p:cNvPr>
          <p:cNvSpPr txBox="1">
            <a:spLocks/>
          </p:cNvSpPr>
          <p:nvPr/>
        </p:nvSpPr>
        <p:spPr>
          <a:xfrm>
            <a:off x="8771188" y="1857768"/>
            <a:ext cx="3011332" cy="418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Supplier Delivery </a:t>
            </a:r>
            <a:r>
              <a:rPr lang="fr-CA" dirty="0" err="1"/>
              <a:t>attached</a:t>
            </a:r>
            <a:r>
              <a:rPr lang="fr-CA" dirty="0"/>
              <a:t> to the supplier and item for </a:t>
            </a:r>
            <a:r>
              <a:rPr lang="fr-CA" dirty="0" err="1"/>
              <a:t>better</a:t>
            </a:r>
            <a:r>
              <a:rPr lang="fr-CA" dirty="0"/>
              <a:t> </a:t>
            </a:r>
            <a:r>
              <a:rPr lang="fr-CA" dirty="0" err="1"/>
              <a:t>inventory</a:t>
            </a:r>
            <a:r>
              <a:rPr lang="fr-CA" dirty="0"/>
              <a:t> </a:t>
            </a:r>
            <a:r>
              <a:rPr lang="fr-CA" dirty="0" err="1"/>
              <a:t>tracking</a:t>
            </a:r>
            <a:endParaRPr lang="fr-CA" dirty="0"/>
          </a:p>
          <a:p>
            <a:endParaRPr lang="fr-FR" dirty="0"/>
          </a:p>
          <a:p>
            <a:r>
              <a:rPr lang="en-CA" dirty="0"/>
              <a:t>Production and Expiry date, Lot no, Batch can be encoded in the delivery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A48B-199F-64C6-1395-315D4484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2742736"/>
            <a:ext cx="7514545" cy="3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7384" y="407754"/>
            <a:ext cx="3200400" cy="734568"/>
          </a:xfrm>
        </p:spPr>
        <p:txBody>
          <a:bodyPr>
            <a:normAutofit/>
          </a:bodyPr>
          <a:lstStyle/>
          <a:p>
            <a:r>
              <a:rPr lang="en-CA" sz="2400" dirty="0"/>
              <a:t>Maintenance</a:t>
            </a:r>
            <a:endParaRPr lang="fr-FR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C05E4A-960C-0273-9ACC-303BBCD41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2651760"/>
            <a:ext cx="7665875" cy="35383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69AB4-10D1-CE4D-6C83-07382D21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0" y="1742486"/>
            <a:ext cx="3200400" cy="16093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Will </a:t>
            </a:r>
            <a:r>
              <a:rPr lang="fr-CA" sz="2000" dirty="0" err="1"/>
              <a:t>keep</a:t>
            </a:r>
            <a:r>
              <a:rPr lang="fr-CA" sz="2000" dirty="0"/>
              <a:t> a trace on the maintenance of the asset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1FB31C1-AE66-AC59-DB02-55AD7A67305C}"/>
              </a:ext>
            </a:extLst>
          </p:cNvPr>
          <p:cNvSpPr txBox="1">
            <a:spLocks/>
          </p:cNvSpPr>
          <p:nvPr/>
        </p:nvSpPr>
        <p:spPr>
          <a:xfrm>
            <a:off x="637032" y="318516"/>
            <a:ext cx="3200400" cy="73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Assets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CE8D4-AE0C-BC2B-0F31-322470F3CB6C}"/>
              </a:ext>
            </a:extLst>
          </p:cNvPr>
          <p:cNvSpPr txBox="1"/>
          <p:nvPr/>
        </p:nvSpPr>
        <p:spPr>
          <a:xfrm>
            <a:off x="880110" y="1142322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CA" sz="2000" dirty="0"/>
              <a:t>Details on Assets for the </a:t>
            </a:r>
            <a:r>
              <a:rPr lang="fr-CA" sz="2000" dirty="0" err="1"/>
              <a:t>organization</a:t>
            </a:r>
            <a:endParaRPr lang="fr-FR" sz="2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sz="2000" dirty="0"/>
              <a:t>Documents can be uploaded related to asset (user guide, invoice, warranty …)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1862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47663" y="406238"/>
            <a:ext cx="3200400" cy="1737360"/>
          </a:xfrm>
        </p:spPr>
        <p:txBody>
          <a:bodyPr>
            <a:normAutofit/>
          </a:bodyPr>
          <a:lstStyle/>
          <a:p>
            <a:r>
              <a:rPr lang="en-CA" sz="4000" dirty="0"/>
              <a:t>Report flexibility</a:t>
            </a:r>
            <a:endParaRPr lang="fr-FR" sz="40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447087"/>
          </a:xfrm>
        </p:spPr>
        <p:txBody>
          <a:bodyPr>
            <a:normAutofit/>
          </a:bodyPr>
          <a:lstStyle/>
          <a:p>
            <a:r>
              <a:rPr lang="en-CA" sz="2800" dirty="0"/>
              <a:t>POSAM supports the generation of reports.</a:t>
            </a:r>
          </a:p>
          <a:p>
            <a:r>
              <a:rPr lang="en-CA" sz="2800" dirty="0"/>
              <a:t>Reports can be generated in many format and transferred to Excel</a:t>
            </a:r>
          </a:p>
          <a:p>
            <a:r>
              <a:rPr lang="en-CA" sz="2800" dirty="0"/>
              <a:t>Among the reports and responses it can provide users 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List of Items, Assets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List of Customers, Employees, Suppliers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List of Requisitions, Deliveries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List of Orders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Summary of Payment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Statement of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And more to develop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71" y="2878722"/>
            <a:ext cx="2234929" cy="22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51560" y="519113"/>
            <a:ext cx="6364224" cy="423862"/>
          </a:xfrm>
        </p:spPr>
        <p:txBody>
          <a:bodyPr>
            <a:normAutofit fontScale="90000"/>
          </a:bodyPr>
          <a:lstStyle/>
          <a:p>
            <a:r>
              <a:rPr lang="en-CA" dirty="0"/>
              <a:t>Parameters for reports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015E5-C76E-88DD-F9EA-A30F184B85A2}"/>
              </a:ext>
            </a:extLst>
          </p:cNvPr>
          <p:cNvSpPr txBox="1"/>
          <p:nvPr/>
        </p:nvSpPr>
        <p:spPr>
          <a:xfrm>
            <a:off x="8001000" y="519113"/>
            <a:ext cx="36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err="1"/>
              <a:t>Available</a:t>
            </a:r>
            <a:r>
              <a:rPr lang="fr-CA" sz="2000" dirty="0"/>
              <a:t> </a:t>
            </a:r>
            <a:r>
              <a:rPr lang="fr-CA" sz="2000" dirty="0" err="1"/>
              <a:t>depending</a:t>
            </a:r>
            <a:r>
              <a:rPr lang="fr-CA" sz="2000" dirty="0"/>
              <a:t> on the report </a:t>
            </a:r>
            <a:r>
              <a:rPr lang="fr-CA" sz="2000" dirty="0" err="1"/>
              <a:t>chosen</a:t>
            </a:r>
            <a:endParaRPr lang="fr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3B-4797-2070-80FC-061F9853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19" y="1345871"/>
            <a:ext cx="9719770" cy="47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8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2336" y="503238"/>
            <a:ext cx="4774502" cy="423862"/>
          </a:xfrm>
        </p:spPr>
        <p:txBody>
          <a:bodyPr>
            <a:normAutofit fontScale="90000"/>
          </a:bodyPr>
          <a:lstStyle/>
          <a:p>
            <a:r>
              <a:rPr lang="en-CA" dirty="0"/>
              <a:t>Report example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FC6A9-4D3C-2DAF-ED0D-8D184FBC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489307"/>
            <a:ext cx="10646664" cy="45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you ready?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BA00-0E6A-5777-3748-B87BC4540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To </a:t>
            </a:r>
            <a:r>
              <a:rPr lang="fr-CA" dirty="0" err="1"/>
              <a:t>pass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Excel to POSAM,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might</a:t>
            </a:r>
            <a:r>
              <a:rPr lang="fr-CA" dirty="0"/>
              <a:t> have to </a:t>
            </a:r>
            <a:r>
              <a:rPr lang="fr-CA" dirty="0" err="1"/>
              <a:t>organize</a:t>
            </a:r>
            <a:r>
              <a:rPr lang="fr-CA" dirty="0"/>
              <a:t> the </a:t>
            </a:r>
            <a:r>
              <a:rPr lang="fr-CA" dirty="0" err="1"/>
              <a:t>work</a:t>
            </a:r>
            <a:r>
              <a:rPr lang="fr-CA" dirty="0"/>
              <a:t> </a:t>
            </a:r>
            <a:r>
              <a:rPr lang="fr-CA" dirty="0" err="1"/>
              <a:t>differently</a:t>
            </a:r>
            <a:r>
              <a:rPr lang="fr-CA" dirty="0"/>
              <a:t>. </a:t>
            </a:r>
            <a:r>
              <a:rPr lang="en-US" dirty="0"/>
              <a:t>Our team will help you overcome obstacles.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594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AF71A-784C-0238-1EBA-C1600D0F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16736"/>
          </a:xfrm>
        </p:spPr>
        <p:txBody>
          <a:bodyPr/>
          <a:lstStyle/>
          <a:p>
            <a:r>
              <a:rPr lang="fr-CA" dirty="0"/>
              <a:t>Work </a:t>
            </a:r>
            <a:r>
              <a:rPr lang="fr-CA" dirty="0" err="1"/>
              <a:t>Organization</a:t>
            </a:r>
            <a:endParaRPr lang="fr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C8E78F-38B3-04C8-5AD6-38B299F82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44" y="365760"/>
            <a:ext cx="5458968" cy="610819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13083-0610-7B86-EFB5-894ADFCD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300984" cy="3291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I have the required computers?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my employees comfortable with technology?</a:t>
            </a:r>
            <a:endParaRPr lang="fr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I use POSAM on the web or locally?</a:t>
            </a:r>
            <a:endParaRPr lang="fr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72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36380" y="1424007"/>
            <a:ext cx="2654714" cy="2457450"/>
          </a:xfrm>
        </p:spPr>
        <p:txBody>
          <a:bodyPr>
            <a:noAutofit/>
          </a:bodyPr>
          <a:lstStyle/>
          <a:p>
            <a:r>
              <a:rPr lang="en-CA" sz="3600" dirty="0"/>
              <a:t>What is POSAM system?</a:t>
            </a:r>
            <a:br>
              <a:rPr lang="en-CA" sz="3600" dirty="0"/>
            </a:br>
            <a:br>
              <a:rPr lang="en-CA" sz="3600" dirty="0"/>
            </a:br>
            <a:endParaRPr lang="fr-FR" sz="3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7936230" y="4435880"/>
            <a:ext cx="2400300" cy="707621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252204" y="3327618"/>
            <a:ext cx="60521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POSAM is a web application that helps SMEs to manage the inventory, orders, customers, payments and production.</a:t>
            </a:r>
            <a:endParaRPr lang="fr-F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EE5A0-984C-8841-9F28-9CA6CC4F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16" y="81879"/>
            <a:ext cx="3245739" cy="324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D8938-7719-C2AB-F5FB-F628D4EB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165" y="3300186"/>
            <a:ext cx="1913313" cy="20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2AA9B8-6AE4-A28C-7309-26A15D4A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8" y="409519"/>
            <a:ext cx="7020053" cy="794006"/>
          </a:xfrm>
        </p:spPr>
        <p:txBody>
          <a:bodyPr>
            <a:normAutofit/>
          </a:bodyPr>
          <a:lstStyle/>
          <a:p>
            <a:r>
              <a:rPr lang="fr-CA" sz="3600" dirty="0" err="1"/>
              <a:t>Database</a:t>
            </a:r>
            <a:endParaRPr lang="fr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55326-B1B0-A66F-FA62-3A78E92C3C60}"/>
              </a:ext>
            </a:extLst>
          </p:cNvPr>
          <p:cNvSpPr txBox="1"/>
          <p:nvPr/>
        </p:nvSpPr>
        <p:spPr>
          <a:xfrm>
            <a:off x="745498" y="1729788"/>
            <a:ext cx="1486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systematic and logical</a:t>
            </a:r>
          </a:p>
          <a:p>
            <a:r>
              <a:rPr lang="en-US" b="1" dirty="0"/>
              <a:t>than Excel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2A06-CBE2-B164-E79A-AF82BE88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35" y="509180"/>
            <a:ext cx="751627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9808" y="833607"/>
            <a:ext cx="2637950" cy="1196671"/>
          </a:xfrm>
        </p:spPr>
        <p:txBody>
          <a:bodyPr>
            <a:normAutofit/>
          </a:bodyPr>
          <a:lstStyle/>
          <a:p>
            <a:r>
              <a:rPr lang="en-CA" sz="4400" dirty="0"/>
              <a:t>Access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984290" y="1294015"/>
            <a:ext cx="568321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Secure with code/password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Easy to use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Customizable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Users with different profile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sz="3000" dirty="0"/>
              <a:t>Report flexibility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A147D-0F16-9140-C1CA-1C17B21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617" y="2770632"/>
            <a:ext cx="2242511" cy="25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2434517" y="762000"/>
            <a:ext cx="5387389" cy="5808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100" dirty="0"/>
              <a:t>All the information in one place</a:t>
            </a:r>
          </a:p>
          <a:p>
            <a:r>
              <a:rPr lang="en-CA" sz="1600" dirty="0"/>
              <a:t>Items and Assets</a:t>
            </a:r>
          </a:p>
          <a:p>
            <a:r>
              <a:rPr lang="en-CA" sz="1600" dirty="0"/>
              <a:t>Customers, Suppliers and Employees</a:t>
            </a:r>
          </a:p>
          <a:p>
            <a:r>
              <a:rPr lang="en-CA" sz="1600" dirty="0"/>
              <a:t>Orders, Deliveries and Requisitions</a:t>
            </a:r>
          </a:p>
          <a:p>
            <a:r>
              <a:rPr lang="en-CA" sz="1600" dirty="0"/>
              <a:t>Documents</a:t>
            </a:r>
            <a:br>
              <a:rPr lang="en-CA" sz="2100" dirty="0"/>
            </a:br>
            <a:endParaRPr lang="fr-FR" sz="2100" dirty="0"/>
          </a:p>
          <a:p>
            <a:pPr marL="0" indent="0">
              <a:buNone/>
            </a:pPr>
            <a:r>
              <a:rPr lang="en-CA" sz="2100" dirty="0"/>
              <a:t>You can share all the information 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Search is easy </a:t>
            </a:r>
            <a:br>
              <a:rPr lang="en-CA" sz="2100" dirty="0"/>
            </a:br>
            <a:endParaRPr lang="fr-FR" sz="2100" dirty="0"/>
          </a:p>
          <a:p>
            <a:pPr marL="0" indent="0">
              <a:buNone/>
            </a:pPr>
            <a:r>
              <a:rPr lang="en-CA" sz="2100" dirty="0"/>
              <a:t>All documents related to the customers, employees, suppliers and assets can be uploaded and downloaded</a:t>
            </a:r>
            <a:endParaRPr lang="fr-FR" sz="2100" dirty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93" y="3384054"/>
            <a:ext cx="782165" cy="7821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70" y="4564794"/>
            <a:ext cx="1030218" cy="1030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3" y="530425"/>
            <a:ext cx="1247673" cy="12476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9" y="2188085"/>
            <a:ext cx="1173480" cy="894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B327-1105-4996-3302-FA647FDEA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743" y="275937"/>
            <a:ext cx="2018464" cy="62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7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081" y="484633"/>
            <a:ext cx="9289120" cy="968611"/>
          </a:xfrm>
        </p:spPr>
        <p:txBody>
          <a:bodyPr>
            <a:normAutofit/>
          </a:bodyPr>
          <a:lstStyle/>
          <a:p>
            <a:r>
              <a:rPr lang="en-CA" dirty="0"/>
              <a:t>Dashboard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58545" y="1212851"/>
            <a:ext cx="10307441" cy="89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Give a summary of the activities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E0FE99-34E9-3143-438A-AA200FBF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28" y="2120900"/>
            <a:ext cx="8464694" cy="4051300"/>
          </a:xfrm>
        </p:spPr>
      </p:pic>
    </p:spTree>
    <p:extLst>
      <p:ext uri="{BB962C8B-B14F-4D97-AF65-F5344CB8AC3E}">
        <p14:creationId xmlns:p14="http://schemas.microsoft.com/office/powerpoint/2010/main" val="9294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46936" y="397269"/>
            <a:ext cx="7772400" cy="727719"/>
          </a:xfrm>
        </p:spPr>
        <p:txBody>
          <a:bodyPr>
            <a:normAutofit fontScale="90000"/>
          </a:bodyPr>
          <a:lstStyle/>
          <a:p>
            <a:r>
              <a:rPr lang="en-CA" dirty="0"/>
              <a:t>Customizable with settings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7B93C-8FF0-F906-9389-8E3C5806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6" y="1207519"/>
            <a:ext cx="10325839" cy="49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C485-C80A-9AE0-C007-DEBF1515A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4F2D-EAD3-F853-1F8E-AE5AB27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585216"/>
            <a:ext cx="3200400" cy="914400"/>
          </a:xfrm>
        </p:spPr>
        <p:txBody>
          <a:bodyPr>
            <a:normAutofit fontScale="90000"/>
          </a:bodyPr>
          <a:lstStyle/>
          <a:p>
            <a:r>
              <a:rPr lang="en-CA" sz="2800" dirty="0"/>
              <a:t>Movements</a:t>
            </a:r>
            <a:r>
              <a:rPr lang="en-CA" dirty="0"/>
              <a:t> IN/OUT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E4432D-D858-BFE8-C07D-DEA6F2A0A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1080" y="1783080"/>
            <a:ext cx="3200400" cy="329184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Each movement of the item is compiled.</a:t>
            </a:r>
          </a:p>
          <a:p>
            <a:pPr lvl="0"/>
            <a:endParaRPr lang="en-CA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If an Order (OUT), a Delivery (IN) or a Requisition (OUT) are related, it will appear in the movements of the item</a:t>
            </a:r>
          </a:p>
          <a:p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CAAFB-3353-4F57-A375-0B286437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3" y="2516378"/>
            <a:ext cx="7721002" cy="360095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92FF8F-ED12-554C-A643-778DB2531759}"/>
              </a:ext>
            </a:extLst>
          </p:cNvPr>
          <p:cNvSpPr txBox="1">
            <a:spLocks/>
          </p:cNvSpPr>
          <p:nvPr/>
        </p:nvSpPr>
        <p:spPr>
          <a:xfrm>
            <a:off x="576072" y="278892"/>
            <a:ext cx="3200400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Items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70C01-9387-F369-4A90-EEF98504F453}"/>
              </a:ext>
            </a:extLst>
          </p:cNvPr>
          <p:cNvSpPr txBox="1"/>
          <p:nvPr/>
        </p:nvSpPr>
        <p:spPr>
          <a:xfrm>
            <a:off x="729234" y="1092708"/>
            <a:ext cx="6933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dirty="0"/>
              <a:t>Searching a specific item is easy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dirty="0"/>
              <a:t>Production can be calculated on </a:t>
            </a:r>
            <a:r>
              <a:rPr lang="en-CA"/>
              <a:t>the ingredients </a:t>
            </a:r>
            <a:r>
              <a:rPr lang="en-CA" dirty="0"/>
              <a:t>attached to the item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CA" dirty="0"/>
              <a:t>Ordering Point and Safety Stock</a:t>
            </a:r>
            <a:endParaRPr lang="fr-FR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FECD1E9-FD1C-91FD-54F8-F31EB3D4B628}"/>
              </a:ext>
            </a:extLst>
          </p:cNvPr>
          <p:cNvSpPr/>
          <p:nvPr/>
        </p:nvSpPr>
        <p:spPr>
          <a:xfrm>
            <a:off x="3026664" y="2940154"/>
            <a:ext cx="612648" cy="1234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1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968" y="374904"/>
            <a:ext cx="3339960" cy="62179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Orders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567A2-0EDB-35AC-5563-EC1374F4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68" y="1143000"/>
            <a:ext cx="6723888" cy="1389888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CA" sz="3600" dirty="0"/>
              <a:t>Searching a specific order is easy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CA" sz="3600" dirty="0"/>
              <a:t>Keep inventory of the item (OUT)</a:t>
            </a:r>
            <a:br>
              <a:rPr lang="en-CA" sz="3600" dirty="0"/>
            </a:br>
            <a:endParaRPr lang="fr-FR" sz="3600" dirty="0"/>
          </a:p>
          <a:p>
            <a:endParaRPr lang="fr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A46249-FC0A-6D23-AFD0-FFDC179A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848866"/>
            <a:ext cx="3200400" cy="3866134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Order</a:t>
            </a:r>
            <a:r>
              <a:rPr lang="fr-CA" sz="2000" dirty="0"/>
              <a:t> slip for the </a:t>
            </a:r>
            <a:r>
              <a:rPr lang="fr-CA" sz="2000" dirty="0" err="1"/>
              <a:t>customer</a:t>
            </a:r>
            <a:endParaRPr lang="fr-CA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Follow-up customers orders and payments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Distribution organized on area and municipality of the customers</a:t>
            </a:r>
            <a:endParaRPr lang="fr-FR" sz="2000" dirty="0"/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F7A6-620D-F367-A7BB-345753C7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8" y="2306066"/>
            <a:ext cx="7076159" cy="386613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A6FBD80-089C-A5CC-5824-13EBA7D2F619}"/>
              </a:ext>
            </a:extLst>
          </p:cNvPr>
          <p:cNvSpPr txBox="1">
            <a:spLocks/>
          </p:cNvSpPr>
          <p:nvPr/>
        </p:nvSpPr>
        <p:spPr>
          <a:xfrm>
            <a:off x="8702040" y="463296"/>
            <a:ext cx="3200400" cy="996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Customer</a:t>
            </a:r>
            <a:r>
              <a:rPr lang="en-CA" dirty="0"/>
              <a:t> / </a:t>
            </a:r>
            <a:r>
              <a:rPr lang="en-CA" sz="2800" dirty="0"/>
              <a:t>Distribution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5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1437</TotalTime>
  <Words>495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Wingdings</vt:lpstr>
      <vt:lpstr>Wood Type</vt:lpstr>
      <vt:lpstr>POSAM </vt:lpstr>
      <vt:lpstr>What is POSAM system?  </vt:lpstr>
      <vt:lpstr>Database</vt:lpstr>
      <vt:lpstr>Access</vt:lpstr>
      <vt:lpstr>PowerPoint Presentation</vt:lpstr>
      <vt:lpstr>Dashboard</vt:lpstr>
      <vt:lpstr>Customizable with settings</vt:lpstr>
      <vt:lpstr>Movements IN/OUT</vt:lpstr>
      <vt:lpstr>Orders</vt:lpstr>
      <vt:lpstr>Customers</vt:lpstr>
      <vt:lpstr>Requisitions</vt:lpstr>
      <vt:lpstr>Suppliers Deliveries</vt:lpstr>
      <vt:lpstr>Maintenance</vt:lpstr>
      <vt:lpstr>Report flexibility</vt:lpstr>
      <vt:lpstr>Parameters for reports</vt:lpstr>
      <vt:lpstr>Report example</vt:lpstr>
      <vt:lpstr>Are you ready?</vt:lpstr>
      <vt:lpstr>Work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Apple</dc:creator>
  <cp:lastModifiedBy>Carmen Gagnon</cp:lastModifiedBy>
  <cp:revision>164</cp:revision>
  <cp:lastPrinted>2017-09-04T03:37:25Z</cp:lastPrinted>
  <dcterms:created xsi:type="dcterms:W3CDTF">2015-10-14T05:07:15Z</dcterms:created>
  <dcterms:modified xsi:type="dcterms:W3CDTF">2024-03-08T02:45:40Z</dcterms:modified>
</cp:coreProperties>
</file>