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9460-D2A1-20B1-E6AF-2DA431F84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9C047-BE2F-4297-DCCE-0B6E903CC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B9F29-910B-D573-0A54-F3E77380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77D07-3122-D244-2294-D30F28F3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9E421-42AF-C08E-3BA6-83EF40FE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88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5AC77-FAE6-5FDA-8977-6E2450CB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2981FA-DE44-7AA7-BF9F-7D4E5943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E19B4F-9538-877D-3F08-D8B2E1A1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036FA-A668-B1B0-073C-8E662291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092D2-40ED-EC95-36DA-5F972068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44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C61609-CC57-754A-48DC-1096500BD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844137-753D-0F26-BBCC-8C9A54F9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C4207-C227-78DB-E5F4-744F5E93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3DCC9-AFDD-102A-D7B1-192A1125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48A61-4660-7174-BE7E-8566DA9C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626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EE9A-A0BF-DBD7-C574-099BE07C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AC283-09D9-35FD-3FBA-B86684D4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ABFDA-1A21-676D-D409-E6F6188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05D9F5-885A-01E2-F149-001FF728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4B795-7470-C86F-93A2-49B13D6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54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45B67-1BBD-71F5-1E00-E0DE6330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91D8D-B0E1-61C6-6F4F-88AA7AE03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7434B-1505-1D35-E578-0E01F400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2D12A-CDE2-9B84-0A72-27F3D4CC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D1DBA-C3EB-F8ED-CA89-50494847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44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C5F8D-240B-08D0-08DA-C4B6F5CF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F3A32-09F0-7E88-01E8-EA9E78AF0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C87C9D-8F93-CF20-9637-65B71EA81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8C647-A71C-9120-21A9-3C55ED0D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4FC9BC-E040-5FFF-4533-E73DCDD4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E3D421-4707-DBE7-34A7-E1555C20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76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75FD-3942-2339-CF7F-EBC15277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4817E-0030-AAA2-613E-698FF97E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174B0B-50D8-66AC-E14B-E2FBF51C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87DC2B-E778-1768-4944-F4999B4C1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C82F28-C167-6E38-0D9E-22384851E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746496-0551-845F-EFE0-892A26BA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42637F-BC43-5A94-1377-FBE960DC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CF0121-B1D9-7208-DA21-C46BFDF0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18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DF91-8004-9776-0F03-2B0F3FEC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E69FBE-B17A-A5F3-1AAE-EE7A7599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78A4D3-6A28-9940-23EF-59DC1831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88F7E-B441-2F53-10BC-B89CAF4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58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18AA31-BF31-04F0-EF0D-6D332A55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8564F-B15E-F99C-54CC-E075C7D2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B5F1D7-3697-BC8B-6742-6FB78F59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55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BEC0C-9266-A2ED-39E3-231B05FA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57C5F-9B34-E0CC-7AD9-40490993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755350-704B-D342-DD11-2EA39E2F0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F59F19-80F6-57AA-0F20-B575E190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F7B07D-9EBB-248B-D66C-90ED7B39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7AE9C-1ED8-3D09-0187-D60AD715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21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4B7A9-2D12-5433-AF36-5E35F751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56D0FF-D0DF-C73E-4999-975474249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48320-A345-60E4-1818-304A724F0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8EC711-9AE3-6B31-5D60-5214E9D4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773C0C-B95A-B2D0-FAF0-D1E0E6DD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A0575-9809-9201-5550-45B9E4E1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2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B1764A-2A64-D3BC-F6C6-4B0B74B6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6FD9E5-2CE5-4297-8333-3CF78CEFF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40067-9FB7-950E-3323-94975C6DB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B564F-5893-4FAA-AF60-76A8C6681F3A}" type="datetimeFigureOut">
              <a:rPr lang="es-ES" smtClean="0"/>
              <a:t>27/02/2025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4AD7A-7F8E-5E96-ECC2-F1FD624D1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5ADA33-6F10-94EF-6246-DD23C3931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980AB-A8C8-4AC5-89C3-CF1C7D8147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5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60537-3520-5817-A5B8-33A7EF08D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egergegegeege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58ADD-B4A4-D7DB-D9B3-F2AC57BE3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76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24D5-3EEB-1E7C-A353-9006065F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F64BD-25FE-741C-9411-697D6B476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egergegegeege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26EF9-1A0D-F4A3-725E-0764B30DED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51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089C8-04C7-5CCE-42E4-30829754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CA230-E662-6ABC-E02B-6A5307988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egergegegeege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7663BE-1083-1C51-8EB7-C67853CC0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628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egergegegeege</vt:lpstr>
      <vt:lpstr>egergegegeege</vt:lpstr>
      <vt:lpstr>egergegegeege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Lozano Murciego</dc:creator>
  <cp:lastModifiedBy>Álvaro Lozano Murciego</cp:lastModifiedBy>
  <cp:revision>1</cp:revision>
  <dcterms:created xsi:type="dcterms:W3CDTF">2025-02-27T18:51:25Z</dcterms:created>
  <dcterms:modified xsi:type="dcterms:W3CDTF">2025-02-27T18:51:35Z</dcterms:modified>
</cp:coreProperties>
</file>