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C8F3-0024-2B33-9A61-B2472308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21992-2462-4C75-4C9A-D13BE27A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CB030-2E9F-D5C3-3024-65C10B62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38DE1-6B42-88DE-6823-4B5FE6F5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7855F-BEFC-2210-61F7-54807D0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2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3FF4-B0E7-5417-C665-1D0CEC49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FC7DA-557A-7C1C-F45B-3DAA1F7C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CD616-A2D3-0C46-CC37-8765FD5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1BBDE-3D65-C246-4C12-83B227CA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4A302-A498-E573-7C66-AE690CA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0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3966A-2BB6-452B-ACEF-937120D57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778DB-2EA9-ADEA-255B-BA03035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C57EB-1DD1-CD76-2836-6777C7DD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19E07-41BC-4BD6-3A84-0AD0E19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AF7C6-27C1-6978-9BDF-BC40333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5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C3A04-B5D4-58B5-2B73-5E242D58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E7268-16C9-109C-37A3-AA4376DF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F06FD-8243-0796-263D-00F59F6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8C150-5139-76D7-8DEF-B276BCB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85E59-1C77-100C-21B5-A0CA040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20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745F-9B14-1A8B-F54F-D9234A9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68EC8-9404-F0E0-C1E5-0C4142AF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F42EC-9E0B-58D0-C6D5-54B6E0C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564BE-515C-1AA0-0636-8DB8287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22177-78F9-926D-1A9E-75C4FE18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2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C7604-FA32-7039-460E-120E3878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83B80-AC5A-1342-4627-3FAAED06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F1729-BDA3-76B8-1206-509A2F38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B3C12-C508-24DB-2FD6-968E797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73C5E4-78D3-88AB-864B-27B33EE3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0BB8D0-066F-9E8E-552A-3BB61613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96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ECB1F-6B5A-05AB-247E-03E1207C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648740-E08E-5DBF-3558-5CC77B4E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BB90E8-6978-CD76-0460-D3522444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AF1307-9C67-84EE-5999-F2378E4B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C8687-5EAE-DD0B-0FC1-07D6C0C18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BFE903-2612-499A-D8D0-1E0C7F94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595DA4-EBF5-E7BD-2D77-955EC09C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4D2662-6DE1-9373-7518-1F7AF886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8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E586-D4EB-D50B-3E6F-9EC1F9A2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0E9BE2-9509-FC52-24F0-74245D2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95177C-0157-58C3-97E4-84E5407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EB85FD-302E-4C5E-8641-E477977D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4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DDCDEA-0992-0DEE-E1EE-495E245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4A731E-DE9E-C1D1-5A8F-BD20F0D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DADA2-7AA0-FC0A-76DF-229BC488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6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1096-C239-9EC2-4853-E07198AF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6CFBC-033E-1F22-6DDD-44DEB651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B9FBB0-2172-9EAE-1BA4-CB4ED1D0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470256-6046-5905-9ADC-6D0D08A8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F3768-6939-D404-9E77-E86A0703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65918-BB21-473D-7093-D83C58E8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06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DB45B-F526-4B20-DE2C-09B238A2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C9B9C-21EC-1747-5538-6DAA6AF8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52B98-900E-4A6F-D7D0-E0216C67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37BDA-C033-C589-6BA9-9113C44A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9AEF8-5645-1F65-D5E7-220353EC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A5A0F-15BB-34B9-D2C8-9095F00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7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8204FB-2826-CA08-7140-840C2EDB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B0F45-0121-A370-823F-9D33F654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6F027-650A-7D81-1E1A-781FE200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637A2-5AC9-4A55-9BB9-E9484DB9A353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24ADD-EE59-6536-D41C-69006B724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0AAFF-5C29-6E8E-836B-6F6E93EE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55C686-F620-497C-BE99-9F9C901DC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43D9-FBC0-F4E4-59B9-258988874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one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B26E3-8342-5387-D59E-0F405A8CF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2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CDD6-6BAD-C204-D0DB-EB25EDE3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70559-220D-FFC1-F891-338F2150B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two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080A1-2182-3B21-4E8D-B4F64B494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60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one</vt:lpstr>
      <vt:lpstr>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LOZANO MURCIEGO</dc:creator>
  <cp:lastModifiedBy>ÁLVARO LOZANO MURCIEGO</cp:lastModifiedBy>
  <cp:revision>1</cp:revision>
  <dcterms:created xsi:type="dcterms:W3CDTF">2025-03-23T20:30:07Z</dcterms:created>
  <dcterms:modified xsi:type="dcterms:W3CDTF">2025-03-23T20:30:18Z</dcterms:modified>
</cp:coreProperties>
</file>