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4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5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6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61535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control that provides for sorting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65" y="1143000"/>
            <a:ext cx="6134735" cy="3543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2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Layout template for the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79289"/>
              </p:ext>
            </p:extLst>
          </p:nvPr>
        </p:nvGraphicFramePr>
        <p:xfrm>
          <a:off x="914400" y="12192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6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Layout template for the </a:t>
            </a:r>
            <a:r>
              <a:rPr lang="en-US" dirty="0" err="1"/>
              <a:t>ListView</a:t>
            </a:r>
            <a:r>
              <a:rPr lang="en-US" dirty="0"/>
              <a:t> control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35220"/>
              </p:ext>
            </p:extLst>
          </p:nvPr>
        </p:nvGraphicFramePr>
        <p:xfrm>
          <a:off x="914400" y="1524000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1446385" progId="Word.Document.12">
                  <p:embed/>
                </p:oleObj>
              </mc:Choice>
              <mc:Fallback>
                <p:oleObj name="Document" r:id="rId4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control that uses </a:t>
            </a:r>
            <a:br>
              <a:rPr lang="en-US" dirty="0"/>
            </a:br>
            <a:r>
              <a:rPr lang="en-US" dirty="0"/>
              <a:t>a next/previous pager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447800"/>
            <a:ext cx="6065520" cy="41529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next/previous pager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42110"/>
              </p:ext>
            </p:extLst>
          </p:nvPr>
        </p:nvGraphicFramePr>
        <p:xfrm>
          <a:off x="914400" y="12192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5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numeric pager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66710"/>
              </p:ext>
            </p:extLst>
          </p:nvPr>
        </p:nvGraphicFramePr>
        <p:xfrm>
          <a:off x="914400" y="1143000"/>
          <a:ext cx="7324679" cy="2627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24679" imgH="2627401" progId="Word.Document.12">
                  <p:embed/>
                </p:oleObj>
              </mc:Choice>
              <mc:Fallback>
                <p:oleObj name="Document" r:id="rId4" imgW="7324679" imgH="2627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24679" cy="2627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2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DataPager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34235"/>
              </p:ext>
            </p:extLst>
          </p:nvPr>
        </p:nvGraphicFramePr>
        <p:xfrm>
          <a:off x="914400" y="1143000"/>
          <a:ext cx="7300912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4377682" progId="Word.Document.12">
                  <p:embed/>
                </p:oleObj>
              </mc:Choice>
              <mc:Fallback>
                <p:oleObj name="Document" r:id="rId4" imgW="7301323" imgH="43776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37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9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DataPager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uses both types of pagers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24089"/>
              </p:ext>
            </p:extLst>
          </p:nvPr>
        </p:nvGraphicFramePr>
        <p:xfrm>
          <a:off x="914400" y="1371600"/>
          <a:ext cx="7289800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4496503" progId="Word.Document.12">
                  <p:embed/>
                </p:oleObj>
              </mc:Choice>
              <mc:Fallback>
                <p:oleObj name="Document" r:id="rId4" imgW="7301323" imgH="449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289800" cy="447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7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beginning of a </a:t>
            </a:r>
            <a:r>
              <a:rPr lang="en-US" dirty="0" err="1"/>
              <a:t>ListView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two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179727" cy="2971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5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Layout and Group templates for the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08502"/>
              </p:ext>
            </p:extLst>
          </p:nvPr>
        </p:nvGraphicFramePr>
        <p:xfrm>
          <a:off x="914400" y="12192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5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86713"/>
              </p:ext>
            </p:extLst>
          </p:nvPr>
        </p:nvGraphicFramePr>
        <p:xfrm>
          <a:off x="914400" y="1143000"/>
          <a:ext cx="7300912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5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8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Layout and Group templates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control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09963"/>
              </p:ext>
            </p:extLst>
          </p:nvPr>
        </p:nvGraphicFramePr>
        <p:xfrm>
          <a:off x="914400" y="13716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List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27" y="1143000"/>
            <a:ext cx="4524873" cy="4800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3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682420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70885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1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85520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5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60344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2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82577"/>
              </p:ext>
            </p:extLst>
          </p:nvPr>
        </p:nvGraphicFramePr>
        <p:xfrm>
          <a:off x="914400" y="12192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2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22209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5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16681"/>
              </p:ext>
            </p:extLst>
          </p:nvPr>
        </p:nvGraphicFramePr>
        <p:xfrm>
          <a:off x="914400" y="12192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Buttons for working with the data 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22566"/>
              </p:ext>
            </p:extLst>
          </p:nvPr>
        </p:nvGraphicFramePr>
        <p:xfrm>
          <a:off x="914400" y="13716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2203964" progId="Word.Document.12">
                  <p:embed/>
                </p:oleObj>
              </mc:Choice>
              <mc:Fallback>
                <p:oleObj name="Document" r:id="rId4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5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74953"/>
              </p:ext>
            </p:extLst>
          </p:nvPr>
        </p:nvGraphicFramePr>
        <p:xfrm>
          <a:off x="914400" y="1143000"/>
          <a:ext cx="730091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3473916" progId="Word.Document.12">
                  <p:embed/>
                </p:oleObj>
              </mc:Choice>
              <mc:Fallback>
                <p:oleObj name="Document" r:id="rId4" imgW="7301323" imgH="34739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7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Edit and Delete buttons </a:t>
            </a:r>
            <a:br>
              <a:rPr lang="en-US" dirty="0"/>
            </a:br>
            <a:r>
              <a:rPr lang="en-US" dirty="0"/>
              <a:t>in an Item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80215"/>
              </p:ext>
            </p:extLst>
          </p:nvPr>
        </p:nvGraphicFramePr>
        <p:xfrm>
          <a:off x="914400" y="14478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EditItem</a:t>
            </a:r>
            <a:r>
              <a:rPr lang="en-US" dirty="0"/>
              <a:t> template </a:t>
            </a:r>
            <a:br>
              <a:rPr lang="en-US" dirty="0"/>
            </a:br>
            <a:r>
              <a:rPr lang="en-US" dirty="0"/>
              <a:t>for the Categories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767703"/>
              </p:ext>
            </p:extLst>
          </p:nvPr>
        </p:nvGraphicFramePr>
        <p:xfrm>
          <a:off x="914400" y="13716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5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InsertItem</a:t>
            </a:r>
            <a:r>
              <a:rPr lang="en-US" dirty="0"/>
              <a:t> template </a:t>
            </a:r>
            <a:br>
              <a:rPr lang="en-US" dirty="0"/>
            </a:br>
            <a:r>
              <a:rPr lang="en-US" dirty="0"/>
              <a:t>for the Categories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94635"/>
              </p:ext>
            </p:extLst>
          </p:nvPr>
        </p:nvGraphicFramePr>
        <p:xfrm>
          <a:off x="914400" y="13716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16-1	Create a Product List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4800600" cy="477410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61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16-2	Create a Product Maintenance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53820"/>
            <a:ext cx="4419600" cy="463011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6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control that provides </a:t>
            </a:r>
            <a:br>
              <a:rPr lang="en-US" dirty="0"/>
            </a:br>
            <a:r>
              <a:rPr lang="en-US" dirty="0"/>
              <a:t>for updating 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130920" cy="2057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Basic properties of the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12993"/>
              </p:ext>
            </p:extLst>
          </p:nvPr>
        </p:nvGraphicFramePr>
        <p:xfrm>
          <a:off x="914400" y="12192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1111524" progId="Word.Document.12">
                  <p:embed/>
                </p:oleObj>
              </mc:Choice>
              <mc:Fallback>
                <p:oleObj name="Document" r:id="rId4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8001000" cy="800219"/>
          </a:xfrm>
        </p:spPr>
        <p:txBody>
          <a:bodyPr/>
          <a:lstStyle/>
          <a:p>
            <a:r>
              <a:rPr lang="en-US" dirty="0"/>
              <a:t>Template elements used by the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066617"/>
              </p:ext>
            </p:extLst>
          </p:nvPr>
        </p:nvGraphicFramePr>
        <p:xfrm>
          <a:off x="914400" y="1219200"/>
          <a:ext cx="7300912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4023377" progId="Word.Document.12">
                  <p:embed/>
                </p:oleObj>
              </mc:Choice>
              <mc:Fallback>
                <p:oleObj name="Document" r:id="rId4" imgW="7301323" imgH="4023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Configure </a:t>
            </a:r>
            <a:r>
              <a:rPr lang="en-US" dirty="0" err="1"/>
              <a:t>ListView</a:t>
            </a:r>
            <a:r>
              <a:rPr lang="en-US" dirty="0"/>
              <a:t>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58000" cy="4669962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2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Layout template </a:t>
            </a:r>
            <a:br>
              <a:rPr lang="en-US" dirty="0"/>
            </a:br>
            <a:r>
              <a:rPr lang="en-US" dirty="0"/>
              <a:t>for the Categories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337461"/>
              </p:ext>
            </p:extLst>
          </p:nvPr>
        </p:nvGraphicFramePr>
        <p:xfrm>
          <a:off x="914400" y="13716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8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Item template for the </a:t>
            </a:r>
            <a:r>
              <a:rPr lang="en-US" dirty="0" err="1"/>
              <a:t>ListView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685909"/>
              </p:ext>
            </p:extLst>
          </p:nvPr>
        </p:nvGraphicFramePr>
        <p:xfrm>
          <a:off x="914400" y="12192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892</Words>
  <Application>Microsoft Office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Master slides_with_titles</vt:lpstr>
      <vt:lpstr>Document</vt:lpstr>
      <vt:lpstr>Chapter 16</vt:lpstr>
      <vt:lpstr>Objectives</vt:lpstr>
      <vt:lpstr>Objectives (cont.)</vt:lpstr>
      <vt:lpstr>A ListView control that provides  for updating a table</vt:lpstr>
      <vt:lpstr>Basic properties of the ListView control</vt:lpstr>
      <vt:lpstr>Template elements used by the ListView control</vt:lpstr>
      <vt:lpstr>The Configure ListView dialog box</vt:lpstr>
      <vt:lpstr>The Layout template  for the Categories ListView control</vt:lpstr>
      <vt:lpstr>The Item template for the ListView control</vt:lpstr>
      <vt:lpstr>A ListView control that provides for sorting</vt:lpstr>
      <vt:lpstr>The Layout template for the ListView control</vt:lpstr>
      <vt:lpstr>The Layout template for the ListView control (cont.)</vt:lpstr>
      <vt:lpstr>A ListView control that uses  a next/previous pager</vt:lpstr>
      <vt:lpstr>The aspx code for the next/previous pager</vt:lpstr>
      <vt:lpstr>A numeric pager</vt:lpstr>
      <vt:lpstr>Properties of the DataPager control</vt:lpstr>
      <vt:lpstr>The aspx code for a DataPager control  that uses both types of pagers</vt:lpstr>
      <vt:lpstr>The beginning of a ListView control  with two columns</vt:lpstr>
      <vt:lpstr>The Layout and Group templates for the control</vt:lpstr>
      <vt:lpstr>The Layout and Group templates  for the control (cont.)</vt:lpstr>
      <vt:lpstr>The Product List application</vt:lpstr>
      <vt:lpstr>The Default.aspx file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Buttons for working with the data  in a ListView control</vt:lpstr>
      <vt:lpstr>The aspx code for the Edit and Delete buttons  in an Item template</vt:lpstr>
      <vt:lpstr>The EditItem template  for the Categories ListView control</vt:lpstr>
      <vt:lpstr>The InsertItem template  for the Categories ListView control</vt:lpstr>
      <vt:lpstr>Extra 16-1 Create a Product List application</vt:lpstr>
      <vt:lpstr>Extra 16-2 Create a Product Maintenance   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2016-07-27T16:25:01Z</dcterms:modified>
</cp:coreProperties>
</file>