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325" r:id="rId2"/>
    <p:sldId id="327" r:id="rId3"/>
    <p:sldId id="32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4" autoAdjust="0"/>
    <p:restoredTop sz="86452" autoAdjust="0"/>
  </p:normalViewPr>
  <p:slideViewPr>
    <p:cSldViewPr>
      <p:cViewPr varScale="1">
        <p:scale>
          <a:sx n="116" d="100"/>
          <a:sy n="116" d="100"/>
        </p:scale>
        <p:origin x="8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7/27/2016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6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7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8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9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Document11.docx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0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1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2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3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6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8.doc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19.doc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3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4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51102"/>
            <a:ext cx="7315200" cy="553998"/>
          </a:xfrm>
        </p:spPr>
        <p:txBody>
          <a:bodyPr/>
          <a:lstStyle/>
          <a:p>
            <a:pPr algn="ctr"/>
            <a:r>
              <a:rPr lang="en-US" sz="3600" dirty="0"/>
              <a:t>Chapter </a:t>
            </a:r>
            <a:r>
              <a:rPr lang="en-US" sz="3600" dirty="0" smtClean="0"/>
              <a:t>12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688969"/>
              </p:ext>
            </p:extLst>
          </p:nvPr>
        </p:nvGraphicFramePr>
        <p:xfrm>
          <a:off x="1066800" y="1642750"/>
          <a:ext cx="686435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6864119" imgH="2489200" progId="Word.Document.12">
                  <p:embed/>
                </p:oleObj>
              </mc:Choice>
              <mc:Fallback>
                <p:oleObj name="Document" r:id="rId4" imgW="6864119" imgH="2489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642750"/>
                        <a:ext cx="686435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4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Simplified syntax of the SELECT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147179"/>
              </p:ext>
            </p:extLst>
          </p:nvPr>
        </p:nvGraphicFramePr>
        <p:xfrm>
          <a:off x="914400" y="1219200"/>
          <a:ext cx="685165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4" imgW="6864119" imgH="1423173" progId="Word.Document.12">
                  <p:embed/>
                </p:oleObj>
              </mc:Choice>
              <mc:Fallback>
                <p:oleObj name="Document" r:id="rId4" imgW="6864119" imgH="1423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6851650" cy="141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1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SELECT statement that retrieves and sorts selected columns and rows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678067"/>
              </p:ext>
            </p:extLst>
          </p:nvPr>
        </p:nvGraphicFramePr>
        <p:xfrm>
          <a:off x="914400" y="1571655"/>
          <a:ext cx="68643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4" imgW="6864119" imgH="930744" progId="Word.Document.12">
                  <p:embed/>
                </p:oleObj>
              </mc:Choice>
              <mc:Fallback>
                <p:oleObj name="Document" r:id="rId4" imgW="6864119" imgH="9307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71655"/>
                        <a:ext cx="6864350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914400" y="2714655"/>
            <a:ext cx="7543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The result set defined by the SELECT statement</a:t>
            </a:r>
            <a:endParaRPr lang="en-US" kern="0" dirty="0"/>
          </a:p>
        </p:txBody>
      </p:sp>
      <p:pic>
        <p:nvPicPr>
          <p:cNvPr id="9" name="Picture 8" descr="13-05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95400" y="3276600"/>
            <a:ext cx="3219450" cy="21971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0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of the SELECT statement </a:t>
            </a:r>
            <a:br>
              <a:rPr lang="en-US" dirty="0"/>
            </a:br>
            <a:r>
              <a:rPr lang="en-US" dirty="0"/>
              <a:t>for joining two tables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395512"/>
              </p:ext>
            </p:extLst>
          </p:nvPr>
        </p:nvGraphicFramePr>
        <p:xfrm>
          <a:off x="914400" y="1578004"/>
          <a:ext cx="7713663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4" imgW="7721323" imgH="1617258" progId="Word.Document.12">
                  <p:embed/>
                </p:oleObj>
              </mc:Choice>
              <mc:Fallback>
                <p:oleObj name="Document" r:id="rId4" imgW="7721323" imgH="16172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78004"/>
                        <a:ext cx="7713663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0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SELECT statement that joins data </a:t>
            </a:r>
            <a:br>
              <a:rPr lang="en-US" dirty="0"/>
            </a:br>
            <a:r>
              <a:rPr lang="en-US" dirty="0"/>
              <a:t>from two tables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879754"/>
              </p:ext>
            </p:extLst>
          </p:nvPr>
        </p:nvGraphicFramePr>
        <p:xfrm>
          <a:off x="914400" y="1647854"/>
          <a:ext cx="68643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4" imgW="6864119" imgH="930744" progId="Word.Document.12">
                  <p:embed/>
                </p:oleObj>
              </mc:Choice>
              <mc:Fallback>
                <p:oleObj name="Document" r:id="rId4" imgW="6864119" imgH="9307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47854"/>
                        <a:ext cx="6864350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800219"/>
          </a:xfrm>
        </p:spPr>
        <p:txBody>
          <a:bodyPr/>
          <a:lstStyle/>
          <a:p>
            <a:r>
              <a:rPr lang="en-US" dirty="0"/>
              <a:t>The result set defined by the SELECT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3-0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922270" y="1009650"/>
            <a:ext cx="3299460" cy="48387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51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of the INSERT statement </a:t>
            </a:r>
            <a:br>
              <a:rPr lang="en-US" dirty="0"/>
            </a:br>
            <a:r>
              <a:rPr lang="en-US" dirty="0"/>
              <a:t>for adding a single row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45127" y="2409854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 statement that adds a single row to a table</a:t>
            </a:r>
            <a:endParaRPr lang="en-US" kern="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502715"/>
              </p:ext>
            </p:extLst>
          </p:nvPr>
        </p:nvGraphicFramePr>
        <p:xfrm>
          <a:off x="914400" y="1647854"/>
          <a:ext cx="68643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4" imgW="6864119" imgH="469340" progId="Word.Document.12">
                  <p:embed/>
                </p:oleObj>
              </mc:Choice>
              <mc:Fallback>
                <p:oleObj name="Document" r:id="rId4" imgW="6864119" imgH="4693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47854"/>
                        <a:ext cx="68643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11971"/>
              </p:ext>
            </p:extLst>
          </p:nvPr>
        </p:nvGraphicFramePr>
        <p:xfrm>
          <a:off x="844550" y="3022600"/>
          <a:ext cx="69850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Document" r:id="rId6" imgW="6993377" imgH="926090" progId="Word.Document.12">
                  <p:embed/>
                </p:oleObj>
              </mc:Choice>
              <mc:Fallback>
                <p:oleObj name="Document" r:id="rId6" imgW="6993377" imgH="9260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4550" y="3022600"/>
                        <a:ext cx="6985000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UPDATE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2238346"/>
            <a:ext cx="73152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 statement that changes the value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one </a:t>
            </a:r>
            <a:r>
              <a:rPr lang="en-US" dirty="0" smtClean="0"/>
              <a:t>column for </a:t>
            </a:r>
            <a:r>
              <a:rPr lang="en-US" dirty="0"/>
              <a:t>a selected row</a:t>
            </a:r>
            <a:endParaRPr lang="en-US" kern="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011568"/>
              </p:ext>
            </p:extLst>
          </p:nvPr>
        </p:nvGraphicFramePr>
        <p:xfrm>
          <a:off x="914400" y="1143000"/>
          <a:ext cx="68643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Document" r:id="rId4" imgW="6864119" imgH="699862" progId="Word.Document.12">
                  <p:embed/>
                </p:oleObj>
              </mc:Choice>
              <mc:Fallback>
                <p:oleObj name="Document" r:id="rId4" imgW="6864119" imgH="699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643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233540"/>
              </p:ext>
            </p:extLst>
          </p:nvPr>
        </p:nvGraphicFramePr>
        <p:xfrm>
          <a:off x="990600" y="3200400"/>
          <a:ext cx="68643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Document" r:id="rId7" imgW="6864119" imgH="699862" progId="Word.Document.12">
                  <p:embed/>
                </p:oleObj>
              </mc:Choice>
              <mc:Fallback>
                <p:oleObj name="Document" r:id="rId7" imgW="6864119" imgH="699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200400"/>
                        <a:ext cx="68643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5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DELETE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852273"/>
              </p:ext>
            </p:extLst>
          </p:nvPr>
        </p:nvGraphicFramePr>
        <p:xfrm>
          <a:off x="914400" y="1143000"/>
          <a:ext cx="6864350" cy="47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Document" r:id="rId4" imgW="6864119" imgH="470783" progId="Word.Document.12">
                  <p:embed/>
                </p:oleObj>
              </mc:Choice>
              <mc:Fallback>
                <p:oleObj name="Document" r:id="rId4" imgW="6864119" imgH="470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64350" cy="470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19812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 statement that deletes a specified category</a:t>
            </a:r>
            <a:endParaRPr lang="en-US" kern="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2300"/>
              </p:ext>
            </p:extLst>
          </p:nvPr>
        </p:nvGraphicFramePr>
        <p:xfrm>
          <a:off x="924296" y="2514600"/>
          <a:ext cx="68643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Document" r:id="rId7" imgW="6864119" imgH="469340" progId="Word.Document.12">
                  <p:embed/>
                </p:oleObj>
              </mc:Choice>
              <mc:Fallback>
                <p:oleObj name="Document" r:id="rId7" imgW="6864119" imgH="4693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4296" y="2514600"/>
                        <a:ext cx="68643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statement that creates a view </a:t>
            </a:r>
            <a:br>
              <a:rPr lang="en-US" dirty="0"/>
            </a:br>
            <a:r>
              <a:rPr lang="en-US" dirty="0"/>
              <a:t>named </a:t>
            </a:r>
            <a:r>
              <a:rPr lang="en-US" dirty="0" err="1"/>
              <a:t>CustomersMin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694656"/>
              </p:ext>
            </p:extLst>
          </p:nvPr>
        </p:nvGraphicFramePr>
        <p:xfrm>
          <a:off x="914400" y="1524000"/>
          <a:ext cx="68516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4" imgW="6864119" imgH="711406" progId="Word.Document.12">
                  <p:embed/>
                </p:oleObj>
              </mc:Choice>
              <mc:Fallback>
                <p:oleObj name="Document" r:id="rId4" imgW="6864119" imgH="7114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68516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3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SELECT statement that uses the 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337994"/>
              </p:ext>
            </p:extLst>
          </p:nvPr>
        </p:nvGraphicFramePr>
        <p:xfrm>
          <a:off x="914400" y="1143000"/>
          <a:ext cx="68516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4" imgW="6864119" imgH="750007" progId="Word.Document.12">
                  <p:embed/>
                </p:oleObj>
              </mc:Choice>
              <mc:Fallback>
                <p:oleObj name="Document" r:id="rId4" imgW="6864119" imgH="7500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165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2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535647"/>
              </p:ext>
            </p:extLst>
          </p:nvPr>
        </p:nvGraphicFramePr>
        <p:xfrm>
          <a:off x="914400" y="1066800"/>
          <a:ext cx="6851650" cy="431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4" imgW="6864119" imgH="4530344" progId="Word.Document.12">
                  <p:embed/>
                </p:oleObj>
              </mc:Choice>
              <mc:Fallback>
                <p:oleObj name="Document" r:id="rId4" imgW="6864119" imgH="45303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1650" cy="431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virtual table that’s created from the 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3-08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04356"/>
            <a:ext cx="4648200" cy="2220037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9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696200" cy="800219"/>
          </a:xfrm>
        </p:spPr>
        <p:txBody>
          <a:bodyPr/>
          <a:lstStyle/>
          <a:p>
            <a:r>
              <a:rPr lang="en-US" dirty="0"/>
              <a:t>The result set that’s created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the virtual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3-08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42" y="1600200"/>
            <a:ext cx="5742858" cy="2757143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2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800219"/>
          </a:xfrm>
        </p:spPr>
        <p:txBody>
          <a:bodyPr/>
          <a:lstStyle/>
          <a:p>
            <a:r>
              <a:rPr lang="en-US" dirty="0"/>
              <a:t>A statement that creates a </a:t>
            </a:r>
            <a:r>
              <a:rPr lang="en-US" dirty="0" smtClean="0"/>
              <a:t>stored procedure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named </a:t>
            </a:r>
            <a:r>
              <a:rPr lang="en-US" dirty="0" err="1"/>
              <a:t>spCustomersByState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664994"/>
              </p:ext>
            </p:extLst>
          </p:nvPr>
        </p:nvGraphicFramePr>
        <p:xfrm>
          <a:off x="914400" y="1295400"/>
          <a:ext cx="68516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cument" r:id="rId4" imgW="6864119" imgH="1190487" progId="Word.Document.12">
                  <p:embed/>
                </p:oleObj>
              </mc:Choice>
              <mc:Fallback>
                <p:oleObj name="Document" r:id="rId4" imgW="6864119" imgH="11904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6851650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2667000"/>
            <a:ext cx="73152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The result set when the stored procedure is executed with the @State variable set to ‘CA’</a:t>
            </a:r>
            <a:endParaRPr lang="en-US" kern="0" dirty="0"/>
          </a:p>
        </p:txBody>
      </p:sp>
      <p:pic>
        <p:nvPicPr>
          <p:cNvPr id="8" name="Picture 7" descr="13-09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304925" y="3528245"/>
            <a:ext cx="4867275" cy="2336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15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Basic ADO.NET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191771" cy="32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Two users who are working </a:t>
            </a:r>
            <a:br>
              <a:rPr lang="en-US" dirty="0"/>
            </a:br>
            <a:r>
              <a:rPr lang="en-US" dirty="0"/>
              <a:t>with copies of the same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01800"/>
            <a:ext cx="7301499" cy="17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What happens when two users try to update the same row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207229"/>
              </p:ext>
            </p:extLst>
          </p:nvPr>
        </p:nvGraphicFramePr>
        <p:xfrm>
          <a:off x="914400" y="1524000"/>
          <a:ext cx="7186613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192732" imgH="4387125" progId="Word.Document.12">
                  <p:embed/>
                </p:oleObj>
              </mc:Choice>
              <mc:Fallback>
                <p:oleObj name="Document" r:id="rId4" imgW="7192732" imgH="43871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186613" cy="436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5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800219"/>
          </a:xfrm>
        </p:spPr>
        <p:txBody>
          <a:bodyPr/>
          <a:lstStyle/>
          <a:p>
            <a:r>
              <a:rPr lang="en-US" dirty="0"/>
              <a:t>ADO.NET components for accessing </a:t>
            </a:r>
            <a:br>
              <a:rPr lang="en-US" dirty="0"/>
            </a:br>
            <a:r>
              <a:rPr lang="en-US" dirty="0"/>
              <a:t>a database directly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71600"/>
            <a:ext cx="49149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Products table in a Halloween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922616" y="1151467"/>
            <a:ext cx="7575243" cy="4411133"/>
            <a:chOff x="0" y="0"/>
            <a:chExt cx="6819900" cy="3971290"/>
          </a:xfrm>
        </p:grpSpPr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19050" y="53340"/>
              <a:ext cx="914400" cy="229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>
                  <a:effectLst/>
                  <a:latin typeface="Arial"/>
                  <a:ea typeface="Times New Roman"/>
                  <a:cs typeface="Times New Roman"/>
                </a:rPr>
                <a:t>Primary key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449830" y="0"/>
              <a:ext cx="1371600" cy="229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>
                  <a:effectLst/>
                  <a:latin typeface="Arial"/>
                  <a:ea typeface="Times New Roman"/>
                  <a:cs typeface="Times New Roman"/>
                </a:rPr>
                <a:t>Columns</a:t>
              </a:r>
              <a:endParaRPr lang="en-US" sz="11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6248400" y="2236470"/>
              <a:ext cx="571500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>
                  <a:effectLst/>
                  <a:latin typeface="Arial"/>
                  <a:ea typeface="Times New Roman"/>
                  <a:cs typeface="Times New Roman"/>
                </a:rPr>
                <a:t>Rows</a:t>
              </a:r>
            </a:p>
          </p:txBody>
        </p:sp>
        <p:cxnSp>
          <p:nvCxnSpPr>
            <p:cNvPr id="33" name="Straight Connector 32"/>
            <p:cNvCxnSpPr>
              <a:cxnSpLocks noChangeShapeType="1"/>
            </p:cNvCxnSpPr>
            <p:nvPr/>
          </p:nvCxnSpPr>
          <p:spPr bwMode="auto">
            <a:xfrm>
              <a:off x="3192780" y="232410"/>
              <a:ext cx="2362200" cy="180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 flipH="1">
              <a:off x="1535430" y="232410"/>
              <a:ext cx="163576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 flipH="1">
              <a:off x="2183130" y="232410"/>
              <a:ext cx="1009650" cy="180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 flipH="1">
              <a:off x="2838450" y="232410"/>
              <a:ext cx="330835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 flipV="1">
              <a:off x="388620" y="236220"/>
              <a:ext cx="0" cy="18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Right Brace 37"/>
            <p:cNvSpPr>
              <a:spLocks/>
            </p:cNvSpPr>
            <p:nvPr/>
          </p:nvSpPr>
          <p:spPr bwMode="auto">
            <a:xfrm>
              <a:off x="6160770" y="643890"/>
              <a:ext cx="88900" cy="3327400"/>
            </a:xfrm>
            <a:prstGeom prst="rightBrace">
              <a:avLst>
                <a:gd name="adj1" fmla="val 241435"/>
                <a:gd name="adj2" fmla="val 5088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>
              <a:off x="3192780" y="232410"/>
              <a:ext cx="26670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>
              <a:off x="3181350" y="232410"/>
              <a:ext cx="1064895" cy="180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>
              <a:off x="3192780" y="232410"/>
              <a:ext cx="1597025" cy="1816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Connector 41"/>
            <p:cNvCxnSpPr>
              <a:cxnSpLocks noChangeShapeType="1"/>
            </p:cNvCxnSpPr>
            <p:nvPr/>
          </p:nvCxnSpPr>
          <p:spPr bwMode="auto">
            <a:xfrm flipH="1">
              <a:off x="864870" y="232410"/>
              <a:ext cx="2314575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720"/>
              <a:ext cx="6107430" cy="3543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7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807726"/>
              </p:ext>
            </p:extLst>
          </p:nvPr>
        </p:nvGraphicFramePr>
        <p:xfrm>
          <a:off x="990600" y="1143000"/>
          <a:ext cx="685165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4" imgW="6864119" imgH="3692674" progId="Word.Document.12">
                  <p:embed/>
                </p:oleObj>
              </mc:Choice>
              <mc:Fallback>
                <p:oleObj name="Document" r:id="rId4" imgW="6864119" imgH="36926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6851650" cy="360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relationship between two tables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85520" y="1021080"/>
            <a:ext cx="6024880" cy="4815840"/>
            <a:chOff x="0" y="0"/>
            <a:chExt cx="6024880" cy="4815840"/>
          </a:xfrm>
        </p:grpSpPr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 flipH="1">
              <a:off x="0" y="1036320"/>
              <a:ext cx="0" cy="3028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3241040" y="1036320"/>
              <a:ext cx="1008380" cy="211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>
                  <a:effectLst/>
                  <a:latin typeface="Arial"/>
                  <a:ea typeface="Times New Roman"/>
                </a:rPr>
                <a:t>Foreign key</a:t>
              </a:r>
              <a:endParaRPr lang="en-US" sz="11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>
              <a:off x="0" y="1036320"/>
              <a:ext cx="3714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20" y="1534160"/>
              <a:ext cx="5648960" cy="32816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20" y="375920"/>
              <a:ext cx="2306320" cy="863600"/>
            </a:xfrm>
            <a:prstGeom prst="rect">
              <a:avLst/>
            </a:prstGeom>
          </p:spPr>
        </p:pic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08000" y="0"/>
              <a:ext cx="1005840" cy="2990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600"/>
                </a:spcAft>
              </a:pPr>
              <a:r>
                <a:rPr lang="en-US" sz="900" b="1">
                  <a:effectLst/>
                  <a:latin typeface="Arial"/>
                  <a:ea typeface="Times New Roman"/>
                </a:rPr>
                <a:t>Primary key</a:t>
              </a:r>
              <a:endParaRPr lang="en-US" sz="11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9" name="Straight Connector 28"/>
            <p:cNvCxnSpPr>
              <a:cxnSpLocks noChangeShapeType="1"/>
            </p:cNvCxnSpPr>
            <p:nvPr/>
          </p:nvCxnSpPr>
          <p:spPr bwMode="auto">
            <a:xfrm>
              <a:off x="0" y="3931920"/>
              <a:ext cx="506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>
              <a:off x="0" y="4064000"/>
              <a:ext cx="506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30"/>
            <p:cNvCxnSpPr>
              <a:cxnSpLocks noChangeShapeType="1"/>
            </p:cNvCxnSpPr>
            <p:nvPr/>
          </p:nvCxnSpPr>
          <p:spPr bwMode="auto">
            <a:xfrm>
              <a:off x="0" y="2194560"/>
              <a:ext cx="506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3627120" y="1239520"/>
              <a:ext cx="0" cy="293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83920" y="193040"/>
              <a:ext cx="0" cy="180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0" y="3799840"/>
              <a:ext cx="506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>
              <a:off x="0" y="2987040"/>
              <a:ext cx="506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0" y="2854960"/>
              <a:ext cx="506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>
              <a:off x="0" y="1930400"/>
              <a:ext cx="506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7"/>
            <p:cNvCxnSpPr>
              <a:cxnSpLocks noChangeShapeType="1"/>
            </p:cNvCxnSpPr>
            <p:nvPr/>
          </p:nvCxnSpPr>
          <p:spPr bwMode="auto">
            <a:xfrm>
              <a:off x="0" y="1788160"/>
              <a:ext cx="506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027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smtClean="0"/>
              <a:t>Relationship concepts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20420"/>
              </p:ext>
            </p:extLst>
          </p:nvPr>
        </p:nvGraphicFramePr>
        <p:xfrm>
          <a:off x="914400" y="1143000"/>
          <a:ext cx="7172325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4" imgW="7180120" imgH="3985245" progId="Word.Document.12">
                  <p:embed/>
                </p:oleObj>
              </mc:Choice>
              <mc:Fallback>
                <p:oleObj name="Document" r:id="rId4" imgW="7180120" imgH="39852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172325" cy="387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7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design view window for the Products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219200"/>
            <a:ext cx="7239001" cy="2253061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33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SQL Server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344122"/>
              </p:ext>
            </p:extLst>
          </p:nvPr>
        </p:nvGraphicFramePr>
        <p:xfrm>
          <a:off x="990600" y="1219200"/>
          <a:ext cx="6851650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4" imgW="6864119" imgH="2873042" progId="Word.Document.12">
                  <p:embed/>
                </p:oleObj>
              </mc:Choice>
              <mc:Fallback>
                <p:oleObj name="Document" r:id="rId4" imgW="6864119" imgH="28730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6851650" cy="285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7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tables that make up the Halloween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3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39982"/>
            <a:ext cx="7742858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754</Words>
  <Application>Microsoft Office PowerPoint</Application>
  <PresentationFormat>On-screen Show (4:3)</PresentationFormat>
  <Paragraphs>140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Times New Roman</vt:lpstr>
      <vt:lpstr>Master slides_with_titles</vt:lpstr>
      <vt:lpstr>Document</vt:lpstr>
      <vt:lpstr>Microsoft Word Document</vt:lpstr>
      <vt:lpstr>Chapter 12</vt:lpstr>
      <vt:lpstr>Objectives</vt:lpstr>
      <vt:lpstr>The Products table in a Halloween database</vt:lpstr>
      <vt:lpstr>Concepts</vt:lpstr>
      <vt:lpstr>The relationship between two tables</vt:lpstr>
      <vt:lpstr>Relationship concepts</vt:lpstr>
      <vt:lpstr>The design view window for the Products table</vt:lpstr>
      <vt:lpstr>Common SQL Server data types</vt:lpstr>
      <vt:lpstr>The tables that make up the Halloween database</vt:lpstr>
      <vt:lpstr>Simplified syntax of the SELECT statement</vt:lpstr>
      <vt:lpstr>A SELECT statement that retrieves and sorts selected columns and rows</vt:lpstr>
      <vt:lpstr>The syntax of the SELECT statement  for joining two tables</vt:lpstr>
      <vt:lpstr>A SELECT statement that joins data  from two tables</vt:lpstr>
      <vt:lpstr>The result set defined by the SELECT statement</vt:lpstr>
      <vt:lpstr>The syntax of the INSERT statement  for adding a single row</vt:lpstr>
      <vt:lpstr>The syntax of the UPDATE statement</vt:lpstr>
      <vt:lpstr>The syntax of the DELETE statement</vt:lpstr>
      <vt:lpstr>A statement that creates a view  named CustomersMin</vt:lpstr>
      <vt:lpstr>A SELECT statement that uses the view</vt:lpstr>
      <vt:lpstr>The virtual table that’s created from the view</vt:lpstr>
      <vt:lpstr>The result set that’s created  from the virtual table</vt:lpstr>
      <vt:lpstr>A statement that creates a stored procedure  named spCustomersByState</vt:lpstr>
      <vt:lpstr>Basic ADO.NET objects</vt:lpstr>
      <vt:lpstr>Two users who are working  with copies of the same data</vt:lpstr>
      <vt:lpstr>What happens when two users try to update the same row</vt:lpstr>
      <vt:lpstr>ADO.NET components for accessing  a database directly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19</cp:revision>
  <cp:lastPrinted>2016-01-14T23:03:16Z</cp:lastPrinted>
  <dcterms:created xsi:type="dcterms:W3CDTF">2016-01-14T22:50:19Z</dcterms:created>
  <dcterms:modified xsi:type="dcterms:W3CDTF">2016-07-27T17:50:18Z</dcterms:modified>
</cp:coreProperties>
</file>