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47" autoAdjust="0"/>
    <p:restoredTop sz="86474" autoAdjust="0"/>
  </p:normalViewPr>
  <p:slideViewPr>
    <p:cSldViewPr>
      <p:cViewPr varScale="1">
        <p:scale>
          <a:sx n="84" d="100"/>
          <a:sy n="84" d="100"/>
        </p:scale>
        <p:origin x="-7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7/26/2016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7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8.doc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9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0.docx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11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12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13.docx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4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5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6.doc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279691"/>
              </p:ext>
            </p:extLst>
          </p:nvPr>
        </p:nvGraphicFramePr>
        <p:xfrm>
          <a:off x="914400" y="1600200"/>
          <a:ext cx="7300913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300913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04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open and close the developer tools </a:t>
            </a:r>
            <a:br>
              <a:rPr lang="en-US" dirty="0"/>
            </a:br>
            <a:r>
              <a:rPr lang="en-US" dirty="0"/>
              <a:t>in Chrome, Firefox, and 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523335"/>
              </p:ext>
            </p:extLst>
          </p:nvPr>
        </p:nvGraphicFramePr>
        <p:xfrm>
          <a:off x="914400" y="1295400"/>
          <a:ext cx="7301323" cy="428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4" imgW="7301323" imgH="4285145" progId="Word.Document.12">
                  <p:embed/>
                </p:oleObj>
              </mc:Choice>
              <mc:Fallback>
                <p:oleObj name="Document" r:id="rId4" imgW="7301323" imgH="42851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428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71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772400" cy="800219"/>
          </a:xfrm>
        </p:spPr>
        <p:txBody>
          <a:bodyPr/>
          <a:lstStyle/>
          <a:p>
            <a:r>
              <a:rPr lang="en-US" dirty="0"/>
              <a:t>How to view the rendered HTML and CSS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255423"/>
              </p:ext>
            </p:extLst>
          </p:nvPr>
        </p:nvGraphicFramePr>
        <p:xfrm>
          <a:off x="914400" y="1066800"/>
          <a:ext cx="7301323" cy="262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4" imgW="7301323" imgH="2620200" progId="Word.Document.12">
                  <p:embed/>
                </p:oleObj>
              </mc:Choice>
              <mc:Fallback>
                <p:oleObj name="Document" r:id="rId4" imgW="7301323" imgH="262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62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Exception Assistant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143000"/>
            <a:ext cx="6184900" cy="4791075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0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Order page with a breakpoint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2999"/>
            <a:ext cx="7239000" cy="4493721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29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Order page with a </a:t>
            </a:r>
            <a:r>
              <a:rPr lang="en-US" dirty="0" err="1"/>
              <a:t>tracepoint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the Breakpoint Settings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15" y="1371600"/>
            <a:ext cx="6776085" cy="44196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2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Output from the </a:t>
            </a:r>
            <a:r>
              <a:rPr lang="en-US" dirty="0" err="1"/>
              <a:t>tracepoint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Output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799"/>
            <a:ext cx="7239000" cy="1283557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392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Shopping Cart application in break mode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239000" cy="4096924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2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Commands in the Debug menu and toolbar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82852"/>
              </p:ext>
            </p:extLst>
          </p:nvPr>
        </p:nvGraphicFramePr>
        <p:xfrm>
          <a:off x="914400" y="990600"/>
          <a:ext cx="7291387" cy="508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4" imgW="7301323" imgH="5106095" progId="Word.Document.12">
                  <p:embed/>
                </p:oleObj>
              </mc:Choice>
              <mc:Fallback>
                <p:oleObj name="Document" r:id="rId4" imgW="7301323" imgH="51060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291387" cy="508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67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Locals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775044"/>
              </p:ext>
            </p:extLst>
          </p:nvPr>
        </p:nvGraphicFramePr>
        <p:xfrm>
          <a:off x="914400" y="1066800"/>
          <a:ext cx="7289800" cy="442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4" imgW="7301323" imgH="4447174" progId="Word.Document.12">
                  <p:embed/>
                </p:oleObj>
              </mc:Choice>
              <mc:Fallback>
                <p:oleObj name="Document" r:id="rId4" imgW="7301323" imgH="44471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289800" cy="442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Immediate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143000"/>
            <a:ext cx="4521200" cy="3129915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73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972766"/>
              </p:ext>
            </p:extLst>
          </p:nvPr>
        </p:nvGraphicFramePr>
        <p:xfrm>
          <a:off x="914400" y="990600"/>
          <a:ext cx="7301323" cy="504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4" imgW="7301323" imgH="5042363" progId="Word.Document.12">
                  <p:embed/>
                </p:oleObj>
              </mc:Choice>
              <mc:Fallback>
                <p:oleObj name="Document" r:id="rId4" imgW="7301323" imgH="5042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01323" cy="504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0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Diagnostic Tools window with a close up of the Events tab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371600"/>
            <a:ext cx="4362450" cy="29718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85" y="2890587"/>
            <a:ext cx="4971415" cy="13335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3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bootstrap.js file in break mode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17600"/>
            <a:ext cx="7032705" cy="47498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678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start of the trace output for the Cart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203044" cy="30480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35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session and cookies information </a:t>
            </a:r>
            <a:br>
              <a:rPr lang="en-US" dirty="0"/>
            </a:br>
            <a:r>
              <a:rPr lang="en-US" dirty="0"/>
              <a:t>for the Cart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035165" cy="27686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8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Page directive that enables </a:t>
            </a:r>
            <a:r>
              <a:rPr lang="en-US" dirty="0" smtClean="0"/>
              <a:t>tracing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030391"/>
              </p:ext>
            </p:extLst>
          </p:nvPr>
        </p:nvGraphicFramePr>
        <p:xfrm>
          <a:off x="914400" y="1066800"/>
          <a:ext cx="7301323" cy="25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4" imgW="7301323" imgH="2579512" progId="Word.Document.12">
                  <p:embed/>
                </p:oleObj>
              </mc:Choice>
              <mc:Fallback>
                <p:oleObj name="Document" r:id="rId4" imgW="7301323" imgH="25795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579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64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property of the </a:t>
            </a:r>
            <a:r>
              <a:rPr lang="en-US" dirty="0" err="1"/>
              <a:t>TraceContext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188254"/>
              </p:ext>
            </p:extLst>
          </p:nvPr>
        </p:nvGraphicFramePr>
        <p:xfrm>
          <a:off x="914400" y="1066800"/>
          <a:ext cx="7301323" cy="2283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4" imgW="7301323" imgH="2283178" progId="Word.Document.12">
                  <p:embed/>
                </p:oleObj>
              </mc:Choice>
              <mc:Fallback>
                <p:oleObj name="Document" r:id="rId4" imgW="7301323" imgH="22831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283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15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writes a custom trace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985535"/>
              </p:ext>
            </p:extLst>
          </p:nvPr>
        </p:nvGraphicFramePr>
        <p:xfrm>
          <a:off x="914400" y="1066800"/>
          <a:ext cx="73152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4" imgW="7324679" imgH="4586880" progId="Word.Document.12">
                  <p:embed/>
                </p:oleObj>
              </mc:Choice>
              <mc:Fallback>
                <p:oleObj name="Document" r:id="rId4" imgW="7324679" imgH="45868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52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383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Extra 5-1	Trace the Future Value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08045"/>
            <a:ext cx="4876800" cy="4911755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046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391512"/>
              </p:ext>
            </p:extLst>
          </p:nvPr>
        </p:nvGraphicFramePr>
        <p:xfrm>
          <a:off x="914400" y="1219200"/>
          <a:ext cx="7300912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4" imgW="7301323" imgH="1941836" progId="Word.Document.12">
                  <p:embed/>
                </p:oleObj>
              </mc:Choice>
              <mc:Fallback>
                <p:oleObj name="Document" r:id="rId4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194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8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browser menu in the Standard toolbar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214928" cy="41148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46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How to run an application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default browser with debugging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40110"/>
              </p:ext>
            </p:extLst>
          </p:nvPr>
        </p:nvGraphicFramePr>
        <p:xfrm>
          <a:off x="914400" y="1295400"/>
          <a:ext cx="7301323" cy="363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4" imgW="7301323" imgH="3633785" progId="Word.Document.12">
                  <p:embed/>
                </p:oleObj>
              </mc:Choice>
              <mc:Fallback>
                <p:oleObj name="Document" r:id="rId4" imgW="7301323" imgH="36337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3633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5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The Cart app in Chrome and IE at the same 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866890" cy="2459355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29000"/>
            <a:ext cx="6684010" cy="243205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50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Refresh button in the Standard toolbar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539271"/>
              </p:ext>
            </p:extLst>
          </p:nvPr>
        </p:nvGraphicFramePr>
        <p:xfrm>
          <a:off x="914400" y="1066800"/>
          <a:ext cx="7301323" cy="3436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4" imgW="7301323" imgH="3436469" progId="Word.Document.12">
                  <p:embed/>
                </p:oleObj>
              </mc:Choice>
              <mc:Fallback>
                <p:oleObj name="Document" r:id="rId4" imgW="7301323" imgH="34364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436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61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The Browser Link menu in the Standard toolbar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09900"/>
              </p:ext>
            </p:extLst>
          </p:nvPr>
        </p:nvGraphicFramePr>
        <p:xfrm>
          <a:off x="914400" y="1143000"/>
          <a:ext cx="7289800" cy="305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4" imgW="7301323" imgH="3047958" progId="Word.Document.12">
                  <p:embed/>
                </p:oleObj>
              </mc:Choice>
              <mc:Fallback>
                <p:oleObj name="Document" r:id="rId4" imgW="7301323" imgH="30479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89800" cy="305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84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772400" cy="800219"/>
          </a:xfrm>
        </p:spPr>
        <p:txBody>
          <a:bodyPr/>
          <a:lstStyle/>
          <a:p>
            <a:r>
              <a:rPr lang="en-US" dirty="0"/>
              <a:t>IE with the DOM Explorer of the developer tools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6324600" cy="4674235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91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733</Words>
  <Application>Microsoft Office PowerPoint</Application>
  <PresentationFormat>On-screen Show (4:3)</PresentationFormat>
  <Paragraphs>135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Master slides_with_titles</vt:lpstr>
      <vt:lpstr>Document</vt:lpstr>
      <vt:lpstr>Chapter 5</vt:lpstr>
      <vt:lpstr>Objectives</vt:lpstr>
      <vt:lpstr>Objectives (cont.)</vt:lpstr>
      <vt:lpstr>The browser menu in the Standard toolbar</vt:lpstr>
      <vt:lpstr>How to run an application  in the default browser with debugging</vt:lpstr>
      <vt:lpstr>The Cart app in Chrome and IE at the same time</vt:lpstr>
      <vt:lpstr>The Refresh button in the Standard toolbar</vt:lpstr>
      <vt:lpstr>The Browser Link menu in the Standard toolbar</vt:lpstr>
      <vt:lpstr>IE with the DOM Explorer of the developer tools</vt:lpstr>
      <vt:lpstr>How to open and close the developer tools  in Chrome, Firefox, and IE</vt:lpstr>
      <vt:lpstr>How to view the rendered HTML and CSS styles</vt:lpstr>
      <vt:lpstr>The Exception Assistant dialog box</vt:lpstr>
      <vt:lpstr>The Order page with a breakpoint</vt:lpstr>
      <vt:lpstr>The Order page with a tracepoint  in the Breakpoint Settings window</vt:lpstr>
      <vt:lpstr>Output from the tracepoint  in the Output window</vt:lpstr>
      <vt:lpstr>The Shopping Cart application in break mode</vt:lpstr>
      <vt:lpstr>Commands in the Debug menu and toolbar</vt:lpstr>
      <vt:lpstr>The Locals window</vt:lpstr>
      <vt:lpstr>The Immediate window</vt:lpstr>
      <vt:lpstr>The Diagnostic Tools window with a close up of the Events tab</vt:lpstr>
      <vt:lpstr>The bootstrap.js file in break mode</vt:lpstr>
      <vt:lpstr>The start of the trace output for the Cart page</vt:lpstr>
      <vt:lpstr>The session and cookies information  for the Cart page</vt:lpstr>
      <vt:lpstr>A Page directive that enables tracing</vt:lpstr>
      <vt:lpstr>Common property of the TraceContext class</vt:lpstr>
      <vt:lpstr>Code that writes a custom trace message</vt:lpstr>
      <vt:lpstr>Extra 5-1 Trace the Future Value application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10</cp:revision>
  <cp:lastPrinted>2016-01-14T23:03:16Z</cp:lastPrinted>
  <dcterms:created xsi:type="dcterms:W3CDTF">2016-01-14T22:50:19Z</dcterms:created>
  <dcterms:modified xsi:type="dcterms:W3CDTF">2016-07-26T22:10:31Z</dcterms:modified>
</cp:coreProperties>
</file>