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4" d="100"/>
          <a:sy n="84" d="100"/>
        </p:scale>
        <p:origin x="-7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7/27/2016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9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0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2.doc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3.doc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4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5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6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7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8.docx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19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0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1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2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3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4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5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6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7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8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29.docx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4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5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6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7.doc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923958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9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page with the </a:t>
            </a:r>
            <a:r>
              <a:rPr lang="en-US" dirty="0" err="1"/>
              <a:t>ClientIDMode</a:t>
            </a:r>
            <a:r>
              <a:rPr lang="en-US" dirty="0"/>
              <a:t> attribute set </a:t>
            </a:r>
            <a:br>
              <a:rPr lang="en-US" dirty="0"/>
            </a:br>
            <a:r>
              <a:rPr lang="en-US" dirty="0"/>
              <a:t>to Static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1371600"/>
            <a:ext cx="6006735" cy="35814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54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Values of the </a:t>
            </a:r>
            <a:r>
              <a:rPr lang="en-US" dirty="0" err="1"/>
              <a:t>ClientIDMode</a:t>
            </a:r>
            <a:r>
              <a:rPr lang="en-US" dirty="0"/>
              <a:t> attribute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132653"/>
              </p:ext>
            </p:extLst>
          </p:nvPr>
        </p:nvGraphicFramePr>
        <p:xfrm>
          <a:off x="914400" y="1219200"/>
          <a:ext cx="7300912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301323" imgH="1475190" progId="Word.Document.12">
                  <p:embed/>
                </p:oleObj>
              </mc:Choice>
              <mc:Fallback>
                <p:oleObj name="Document" r:id="rId4" imgW="7301323" imgH="14751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147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4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select elements generated for a list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36098"/>
              </p:ext>
            </p:extLst>
          </p:nvPr>
        </p:nvGraphicFramePr>
        <p:xfrm>
          <a:off x="914400" y="1066800"/>
          <a:ext cx="7301323" cy="282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01323" imgH="2829398" progId="Word.Document.12">
                  <p:embed/>
                </p:oleObj>
              </mc:Choice>
              <mc:Fallback>
                <p:oleObj name="Document" r:id="rId4" imgW="7301323" imgH="28293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829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2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starting code for a new content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135235"/>
              </p:ext>
            </p:extLst>
          </p:nvPr>
        </p:nvGraphicFramePr>
        <p:xfrm>
          <a:off x="914400" y="1143000"/>
          <a:ext cx="7301323" cy="391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4" imgW="7301323" imgH="3913917" progId="Word.Document.12">
                  <p:embed/>
                </p:oleObj>
              </mc:Choice>
              <mc:Fallback>
                <p:oleObj name="Document" r:id="rId4" imgW="7301323" imgH="3913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913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ways to add a content page to a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038980"/>
              </p:ext>
            </p:extLst>
          </p:nvPr>
        </p:nvGraphicFramePr>
        <p:xfrm>
          <a:off x="914400" y="1143000"/>
          <a:ext cx="7301323" cy="252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4" imgW="7301323" imgH="2525863" progId="Word.Document.12">
                  <p:embed/>
                </p:oleObj>
              </mc:Choice>
              <mc:Fallback>
                <p:oleObj name="Document" r:id="rId4" imgW="7301323" imgH="2525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2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3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convert a regular ASP.NET page </a:t>
            </a:r>
            <a:br>
              <a:rPr lang="en-US" dirty="0"/>
            </a:br>
            <a:r>
              <a:rPr lang="en-US" dirty="0"/>
              <a:t>to a content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348026"/>
              </p:ext>
            </p:extLst>
          </p:nvPr>
        </p:nvGraphicFramePr>
        <p:xfrm>
          <a:off x="914400" y="1295400"/>
          <a:ext cx="7301323" cy="41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01323" imgH="4175325" progId="Word.Document.12">
                  <p:embed/>
                </p:oleObj>
              </mc:Choice>
              <mc:Fallback>
                <p:oleObj name="Document" r:id="rId4" imgW="7301323" imgH="41753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417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45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beginning of the Cart page in Design 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30" y="1146008"/>
            <a:ext cx="6402070" cy="46863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4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controls </a:t>
            </a:r>
            <a:br>
              <a:rPr lang="en-US" dirty="0"/>
            </a:br>
            <a:r>
              <a:rPr lang="en-US" dirty="0"/>
              <a:t>in the Content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46475"/>
              </p:ext>
            </p:extLst>
          </p:nvPr>
        </p:nvGraphicFramePr>
        <p:xfrm>
          <a:off x="914400" y="1295400"/>
          <a:ext cx="7301323" cy="2992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4" imgW="7301323" imgH="2992868" progId="Word.Document.12">
                  <p:embed/>
                </p:oleObj>
              </mc:Choice>
              <mc:Fallback>
                <p:oleObj name="Document" r:id="rId4" imgW="7301323" imgH="29928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992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9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smart tag menu for a placeholder </a:t>
            </a:r>
            <a:br>
              <a:rPr lang="en-US" dirty="0"/>
            </a:br>
            <a:r>
              <a:rPr lang="en-US" dirty="0"/>
              <a:t>on a content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70" y="1371600"/>
            <a:ext cx="6717030" cy="2702926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4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To set the default title in a master page, </a:t>
            </a:r>
            <a:br>
              <a:rPr lang="en-US" dirty="0"/>
            </a:br>
            <a:r>
              <a:rPr lang="en-US" dirty="0"/>
              <a:t>enter the content for the title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214657"/>
              </p:ext>
            </p:extLst>
          </p:nvPr>
        </p:nvGraphicFramePr>
        <p:xfrm>
          <a:off x="914400" y="1295400"/>
          <a:ext cx="7301323" cy="150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7301323" imgH="1504355" progId="Word.Document.12">
                  <p:embed/>
                </p:oleObj>
              </mc:Choice>
              <mc:Fallback>
                <p:oleObj name="Document" r:id="rId4" imgW="7301323" imgH="15043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50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3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680437"/>
              </p:ext>
            </p:extLst>
          </p:nvPr>
        </p:nvGraphicFramePr>
        <p:xfrm>
          <a:off x="914400" y="990600"/>
          <a:ext cx="7301323" cy="504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7301323" imgH="5042363" progId="Word.Document.12">
                  <p:embed/>
                </p:oleObj>
              </mc:Choice>
              <mc:Fallback>
                <p:oleObj name="Document" r:id="rId4" imgW="7301323" imgH="5042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1323" cy="504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0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set default content in a master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40577"/>
              </p:ext>
            </p:extLst>
          </p:nvPr>
        </p:nvGraphicFramePr>
        <p:xfrm>
          <a:off x="914400" y="11430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4" imgW="7301323" imgH="1151131" progId="Word.Document.12">
                  <p:embed/>
                </p:oleObj>
              </mc:Choice>
              <mc:Fallback>
                <p:oleObj name="Document" r:id="rId4" imgW="7301323" imgH="115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6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display a placeholder’s default content </a:t>
            </a:r>
            <a:br>
              <a:rPr lang="en-US" dirty="0"/>
            </a:br>
            <a:r>
              <a:rPr lang="en-US" dirty="0"/>
              <a:t>in a content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670120"/>
              </p:ext>
            </p:extLst>
          </p:nvPr>
        </p:nvGraphicFramePr>
        <p:xfrm>
          <a:off x="914400" y="1295400"/>
          <a:ext cx="7301323" cy="3898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4" imgW="7301323" imgH="3898434" progId="Word.Document.12">
                  <p:embed/>
                </p:oleObj>
              </mc:Choice>
              <mc:Fallback>
                <p:oleObj name="Document" r:id="rId4" imgW="7301323" imgH="38984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898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1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How to expose a public property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 master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655139"/>
              </p:ext>
            </p:extLst>
          </p:nvPr>
        </p:nvGraphicFramePr>
        <p:xfrm>
          <a:off x="914400" y="1219200"/>
          <a:ext cx="7301323" cy="349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4" imgW="7301323" imgH="3497680" progId="Word.Document.12">
                  <p:embed/>
                </p:oleObj>
              </mc:Choice>
              <mc:Fallback>
                <p:oleObj name="Document" r:id="rId4" imgW="7301323" imgH="34976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349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7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Attributes of the </a:t>
            </a:r>
            <a:r>
              <a:rPr lang="en-US" dirty="0" err="1"/>
              <a:t>MasterType</a:t>
            </a:r>
            <a:r>
              <a:rPr lang="en-US" dirty="0"/>
              <a:t> directive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822380"/>
              </p:ext>
            </p:extLst>
          </p:nvPr>
        </p:nvGraphicFramePr>
        <p:xfrm>
          <a:off x="914400" y="1066800"/>
          <a:ext cx="7301323" cy="326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4" imgW="7301323" imgH="3261477" progId="Word.Document.12">
                  <p:embed/>
                </p:oleObj>
              </mc:Choice>
              <mc:Fallback>
                <p:oleObj name="Document" r:id="rId4" imgW="7301323" imgH="32614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26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76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Order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10" y="1143000"/>
            <a:ext cx="6371590" cy="47371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1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Cart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1155700"/>
            <a:ext cx="6408420" cy="44069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9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master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57960"/>
              </p:ext>
            </p:extLst>
          </p:nvPr>
        </p:nvGraphicFramePr>
        <p:xfrm>
          <a:off x="914400" y="1143000"/>
          <a:ext cx="7301323" cy="460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4" imgW="7301323" imgH="4604523" progId="Word.Document.12">
                  <p:embed/>
                </p:oleObj>
              </mc:Choice>
              <mc:Fallback>
                <p:oleObj name="Document" r:id="rId4" imgW="7301323" imgH="4604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60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6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master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15620"/>
              </p:ext>
            </p:extLst>
          </p:nvPr>
        </p:nvGraphicFramePr>
        <p:xfrm>
          <a:off x="914400" y="1143000"/>
          <a:ext cx="7301323" cy="414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4" imgW="7301323" imgH="4143999" progId="Word.Document.12">
                  <p:embed/>
                </p:oleObj>
              </mc:Choice>
              <mc:Fallback>
                <p:oleObj name="Document" r:id="rId4" imgW="7301323" imgH="4143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14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4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master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484539"/>
              </p:ext>
            </p:extLst>
          </p:nvPr>
        </p:nvGraphicFramePr>
        <p:xfrm>
          <a:off x="914400" y="1108635"/>
          <a:ext cx="7301323" cy="483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4" imgW="7301323" imgH="4834965" progId="Word.Document.12">
                  <p:embed/>
                </p:oleObj>
              </mc:Choice>
              <mc:Fallback>
                <p:oleObj name="Document" r:id="rId4" imgW="7301323" imgH="4834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8635"/>
                        <a:ext cx="7301323" cy="483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14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code-behind file for the master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860553"/>
              </p:ext>
            </p:extLst>
          </p:nvPr>
        </p:nvGraphicFramePr>
        <p:xfrm>
          <a:off x="914400" y="1143000"/>
          <a:ext cx="7301323" cy="13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4" imgW="7301323" imgH="1381213" progId="Word.Document.12">
                  <p:embed/>
                </p:oleObj>
              </mc:Choice>
              <mc:Fallback>
                <p:oleObj name="Document" r:id="rId4" imgW="7301323" imgH="13812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3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3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Shopping Cart application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a master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806666"/>
              </p:ext>
            </p:extLst>
          </p:nvPr>
        </p:nvGraphicFramePr>
        <p:xfrm>
          <a:off x="914400" y="1289832"/>
          <a:ext cx="7301323" cy="4196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7301323" imgH="4196568" progId="Word.Document.12">
                  <p:embed/>
                </p:oleObj>
              </mc:Choice>
              <mc:Fallback>
                <p:oleObj name="Document" r:id="rId4" imgW="7301323" imgH="41965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89832"/>
                        <a:ext cx="7301323" cy="4196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5687060" cy="392239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5980" y="2819400"/>
            <a:ext cx="4681220" cy="2770505"/>
          </a:xfrm>
          <a:prstGeom prst="rect">
            <a:avLst/>
          </a:prstGeom>
          <a:noFill/>
          <a:ln>
            <a:noFill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01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The code-behind file for the master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410977"/>
              </p:ext>
            </p:extLst>
          </p:nvPr>
        </p:nvGraphicFramePr>
        <p:xfrm>
          <a:off x="914400" y="1143000"/>
          <a:ext cx="7301323" cy="483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4" imgW="7301323" imgH="4834965" progId="Word.Document.12">
                  <p:embed/>
                </p:oleObj>
              </mc:Choice>
              <mc:Fallback>
                <p:oleObj name="Document" r:id="rId4" imgW="7301323" imgH="4834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83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The code-behind file for the master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742288"/>
              </p:ext>
            </p:extLst>
          </p:nvPr>
        </p:nvGraphicFramePr>
        <p:xfrm>
          <a:off x="914400" y="1143000"/>
          <a:ext cx="7301323" cy="253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4" imgW="7301323" imgH="2532704" progId="Word.Document.12">
                  <p:embed/>
                </p:oleObj>
              </mc:Choice>
              <mc:Fallback>
                <p:oleObj name="Document" r:id="rId4" imgW="7301323" imgH="2532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32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08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Order content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969133"/>
              </p:ext>
            </p:extLst>
          </p:nvPr>
        </p:nvGraphicFramePr>
        <p:xfrm>
          <a:off x="914400" y="1143000"/>
          <a:ext cx="7301323" cy="391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4" imgW="7301323" imgH="3913917" progId="Word.Document.12">
                  <p:embed/>
                </p:oleObj>
              </mc:Choice>
              <mc:Fallback>
                <p:oleObj name="Document" r:id="rId4" imgW="7301323" imgH="3913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913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2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80010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Order content </a:t>
            </a:r>
            <a:r>
              <a:rPr lang="en-US" dirty="0" smtClean="0"/>
              <a:t>page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241225"/>
              </p:ext>
            </p:extLst>
          </p:nvPr>
        </p:nvGraphicFramePr>
        <p:xfrm>
          <a:off x="914400" y="1371600"/>
          <a:ext cx="7301323" cy="322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4" imgW="7301323" imgH="3223310" progId="Word.Document.12">
                  <p:embed/>
                </p:oleObj>
              </mc:Choice>
              <mc:Fallback>
                <p:oleObj name="Document" r:id="rId4" imgW="7301323" imgH="32233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3223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4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Cart content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97420"/>
              </p:ext>
            </p:extLst>
          </p:nvPr>
        </p:nvGraphicFramePr>
        <p:xfrm>
          <a:off x="914400" y="1143000"/>
          <a:ext cx="7301323" cy="391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4" imgW="7301323" imgH="3913917" progId="Word.Document.12">
                  <p:embed/>
                </p:oleObj>
              </mc:Choice>
              <mc:Fallback>
                <p:oleObj name="Document" r:id="rId4" imgW="7301323" imgH="3913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913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6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Cart content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531123"/>
              </p:ext>
            </p:extLst>
          </p:nvPr>
        </p:nvGraphicFramePr>
        <p:xfrm>
          <a:off x="914400" y="1143000"/>
          <a:ext cx="7301323" cy="13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cument" r:id="rId4" imgW="7301323" imgH="1381213" progId="Word.Document.12">
                  <p:embed/>
                </p:oleObj>
              </mc:Choice>
              <mc:Fallback>
                <p:oleObj name="Document" r:id="rId4" imgW="7301323" imgH="13812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3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7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load event for the Cart content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95597"/>
              </p:ext>
            </p:extLst>
          </p:nvPr>
        </p:nvGraphicFramePr>
        <p:xfrm>
          <a:off x="914400" y="1143000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Document" r:id="rId4" imgW="7301323" imgH="2078661" progId="Word.Document.12">
                  <p:embed/>
                </p:oleObj>
              </mc:Choice>
              <mc:Fallback>
                <p:oleObj name="Document" r:id="rId4" imgW="7301323" imgH="20786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98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9-1	Create a master page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for </a:t>
            </a:r>
            <a:r>
              <a:rPr lang="en-US" dirty="0"/>
              <a:t>the Reservation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3429000" cy="4772309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940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rendered master and content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10" y="1143000"/>
            <a:ext cx="5698490" cy="43815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7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starting code for a master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902836"/>
              </p:ext>
            </p:extLst>
          </p:nvPr>
        </p:nvGraphicFramePr>
        <p:xfrm>
          <a:off x="914400" y="1143000"/>
          <a:ext cx="7301323" cy="460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7301323" imgH="4604523" progId="Word.Document.12">
                  <p:embed/>
                </p:oleObj>
              </mc:Choice>
              <mc:Fallback>
                <p:oleObj name="Document" r:id="rId4" imgW="7301323" imgH="4604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60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9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form element of the master page </a:t>
            </a:r>
            <a:br>
              <a:rPr lang="en-US" dirty="0"/>
            </a:br>
            <a:r>
              <a:rPr lang="en-US" dirty="0"/>
              <a:t>after content is added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995904"/>
              </p:ext>
            </p:extLst>
          </p:nvPr>
        </p:nvGraphicFramePr>
        <p:xfrm>
          <a:off x="914400" y="1371600"/>
          <a:ext cx="7301323" cy="276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7301323" imgH="2762786" progId="Word.Document.12">
                  <p:embed/>
                </p:oleObj>
              </mc:Choice>
              <mc:Fallback>
                <p:oleObj name="Document" r:id="rId4" imgW="7301323" imgH="2762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762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3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form element of the master page </a:t>
            </a:r>
            <a:br>
              <a:rPr lang="en-US" dirty="0"/>
            </a:br>
            <a:r>
              <a:rPr lang="en-US" dirty="0"/>
              <a:t>after content is added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843726"/>
              </p:ext>
            </p:extLst>
          </p:nvPr>
        </p:nvGraphicFramePr>
        <p:xfrm>
          <a:off x="914400" y="1371600"/>
          <a:ext cx="7301323" cy="276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7301323" imgH="2762786" progId="Word.Document.12">
                  <p:embed/>
                </p:oleObj>
              </mc:Choice>
              <mc:Fallback>
                <p:oleObj name="Document" r:id="rId4" imgW="7301323" imgH="2762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762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98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add a master page to a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176471"/>
              </p:ext>
            </p:extLst>
          </p:nvPr>
        </p:nvGraphicFramePr>
        <p:xfrm>
          <a:off x="914400" y="1143000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7301323" imgH="1065435" progId="Word.Document.12">
                  <p:embed/>
                </p:oleObj>
              </mc:Choice>
              <mc:Fallback>
                <p:oleObj name="Document" r:id="rId4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3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page with the </a:t>
            </a:r>
            <a:r>
              <a:rPr lang="en-US" dirty="0" err="1"/>
              <a:t>ClientIDMode</a:t>
            </a:r>
            <a:r>
              <a:rPr lang="en-US" dirty="0"/>
              <a:t> attribute set </a:t>
            </a:r>
            <a:br>
              <a:rPr lang="en-US" dirty="0"/>
            </a:br>
            <a:r>
              <a:rPr lang="en-US" dirty="0"/>
              <a:t>to Predictable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09" y="1371600"/>
            <a:ext cx="5702649" cy="3276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2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1036</Words>
  <Application>Microsoft Office PowerPoint</Application>
  <PresentationFormat>On-screen Show (4:3)</PresentationFormat>
  <Paragraphs>185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Master slides_with_titles</vt:lpstr>
      <vt:lpstr>Document</vt:lpstr>
      <vt:lpstr>Chapter 9</vt:lpstr>
      <vt:lpstr>Objectives</vt:lpstr>
      <vt:lpstr>The Shopping Cart application  with a master page</vt:lpstr>
      <vt:lpstr>The rendered master and content page</vt:lpstr>
      <vt:lpstr>The starting code for a master page</vt:lpstr>
      <vt:lpstr>The form element of the master page  after content is added</vt:lpstr>
      <vt:lpstr>The form element of the master page  after content is added (cont.)</vt:lpstr>
      <vt:lpstr>How to add a master page to a project</vt:lpstr>
      <vt:lpstr>A page with the ClientIDMode attribute set  to Predictable</vt:lpstr>
      <vt:lpstr>A page with the ClientIDMode attribute set  to Static</vt:lpstr>
      <vt:lpstr>Values of the ClientIDMode attribute</vt:lpstr>
      <vt:lpstr>The select elements generated for a list box</vt:lpstr>
      <vt:lpstr>The starting code for a new content page</vt:lpstr>
      <vt:lpstr>Two ways to add a content page to a project</vt:lpstr>
      <vt:lpstr>How to convert a regular ASP.NET page  to a content page</vt:lpstr>
      <vt:lpstr>The beginning of the Cart page in Design view</vt:lpstr>
      <vt:lpstr>The aspx code for the controls  in the Content control</vt:lpstr>
      <vt:lpstr>The smart tag menu for a placeholder  on a content page</vt:lpstr>
      <vt:lpstr>To set the default title in a master page,  enter the content for the title element</vt:lpstr>
      <vt:lpstr>How to set default content in a master page</vt:lpstr>
      <vt:lpstr>How to display a placeholder’s default content  in a content page</vt:lpstr>
      <vt:lpstr>How to expose a public property  in a master page</vt:lpstr>
      <vt:lpstr>Attributes of the MasterType directive</vt:lpstr>
      <vt:lpstr>The Order page</vt:lpstr>
      <vt:lpstr>The Cart page</vt:lpstr>
      <vt:lpstr>The aspx code for the master page</vt:lpstr>
      <vt:lpstr>The aspx code for the master page (cont.)</vt:lpstr>
      <vt:lpstr>The aspx code for the master page (cont.)</vt:lpstr>
      <vt:lpstr>The code-behind file for the master page</vt:lpstr>
      <vt:lpstr>The code-behind file for the master page (cont.)</vt:lpstr>
      <vt:lpstr>The code-behind file for the master page (cont.)</vt:lpstr>
      <vt:lpstr>The aspx code for the Order content page</vt:lpstr>
      <vt:lpstr>The aspx code for the Order content page  (cont.)</vt:lpstr>
      <vt:lpstr>The aspx code for the Cart content page</vt:lpstr>
      <vt:lpstr>The aspx code for the Cart content page (cont.)</vt:lpstr>
      <vt:lpstr>The load event for the Cart content page</vt:lpstr>
      <vt:lpstr>Extra 9-1 Create a master page    for the Reservation application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10</cp:revision>
  <cp:lastPrinted>2016-01-14T23:03:16Z</cp:lastPrinted>
  <dcterms:created xsi:type="dcterms:W3CDTF">2016-01-14T22:50:19Z</dcterms:created>
  <dcterms:modified xsi:type="dcterms:W3CDTF">2016-07-27T16:12:30Z</dcterms:modified>
</cp:coreProperties>
</file>