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4" d="100"/>
          <a:sy n="84" d="100"/>
        </p:scale>
        <p:origin x="-78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7/26/2016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27835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66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published folders and files </a:t>
            </a:r>
            <a:br>
              <a:rPr lang="en-US" dirty="0"/>
            </a:br>
            <a:r>
              <a:rPr lang="en-US" dirty="0"/>
              <a:t>of the Shopping Cart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1371600"/>
            <a:ext cx="2200275" cy="413331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83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Connection tab </a:t>
            </a:r>
            <a:br>
              <a:rPr lang="en-US" dirty="0"/>
            </a:br>
            <a:r>
              <a:rPr lang="en-US" dirty="0"/>
              <a:t>for the Web Deploy publish method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05" y="1371600"/>
            <a:ext cx="5674995" cy="44577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80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database options in the Settings tab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0" y="1117600"/>
            <a:ext cx="5885180" cy="46228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310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Preview tab </a:t>
            </a:r>
            <a:br>
              <a:rPr lang="en-US" dirty="0"/>
            </a:br>
            <a:r>
              <a:rPr lang="en-US" dirty="0"/>
              <a:t>for the Web Deploy publish method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20" y="1371600"/>
            <a:ext cx="5707380" cy="44831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22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published folders and files </a:t>
            </a:r>
            <a:br>
              <a:rPr lang="en-US" dirty="0"/>
            </a:br>
            <a:r>
              <a:rPr lang="en-US" dirty="0"/>
              <a:t>in the C:\inetpub\wwwroot\Ch10Cart directory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0" y="1447800"/>
            <a:ext cx="2227580" cy="36449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691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content of the Cart.aspx file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086600" cy="875008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7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244940"/>
              </p:ext>
            </p:extLst>
          </p:nvPr>
        </p:nvGraphicFramePr>
        <p:xfrm>
          <a:off x="914400" y="1066800"/>
          <a:ext cx="7300912" cy="368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7301323" imgH="3682034" progId="Word.Document.12">
                  <p:embed/>
                </p:oleObj>
              </mc:Choice>
              <mc:Fallback>
                <p:oleObj name="Document" r:id="rId3" imgW="7301323" imgH="36820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68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3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Publish Web dialog box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15" y="1143000"/>
            <a:ext cx="5950585" cy="46228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89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Two ways to start the Publish Web wizard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923760"/>
              </p:ext>
            </p:extLst>
          </p:nvPr>
        </p:nvGraphicFramePr>
        <p:xfrm>
          <a:off x="914400" y="1143000"/>
          <a:ext cx="7301323" cy="13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3" imgW="7301323" imgH="1357449" progId="Word.Document.12">
                  <p:embed/>
                </p:oleObj>
              </mc:Choice>
              <mc:Fallback>
                <p:oleObj name="Document" r:id="rId3" imgW="7301323" imgH="13574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357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27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four methods for publishing </a:t>
            </a:r>
            <a:br>
              <a:rPr lang="en-US" dirty="0"/>
            </a:br>
            <a:r>
              <a:rPr lang="en-US" dirty="0"/>
              <a:t>to a selected target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146462"/>
              </p:ext>
            </p:extLst>
          </p:nvPr>
        </p:nvGraphicFramePr>
        <p:xfrm>
          <a:off x="914400" y="1295400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3" imgW="7301323" imgH="1546483" progId="Word.Document.12">
                  <p:embed/>
                </p:oleObj>
              </mc:Choice>
              <mc:Fallback>
                <p:oleObj name="Document" r:id="rId3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03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Profile tab of the Publish Web dialog box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715000" cy="4488652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164" y="3662729"/>
            <a:ext cx="2869436" cy="1214071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495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file publish options in the Settings tab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36650"/>
            <a:ext cx="6019800" cy="4724234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18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Advanced Precompile Settings dialog box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4419600" cy="4671324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4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6"/>
            <a:ext cx="7315200" cy="800219"/>
          </a:xfrm>
        </p:spPr>
        <p:txBody>
          <a:bodyPr/>
          <a:lstStyle/>
          <a:p>
            <a:r>
              <a:rPr lang="en-US" dirty="0"/>
              <a:t>The Connection tab </a:t>
            </a:r>
            <a:br>
              <a:rPr lang="en-US" dirty="0"/>
            </a:br>
            <a:r>
              <a:rPr lang="en-US" dirty="0"/>
              <a:t>for the File System publish method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25" y="1371600"/>
            <a:ext cx="5756275" cy="45212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282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391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Master slides_with_titles</vt:lpstr>
      <vt:lpstr>Microsoft Word Document</vt:lpstr>
      <vt:lpstr>Chapter 22</vt:lpstr>
      <vt:lpstr>Objectives</vt:lpstr>
      <vt:lpstr>The Publish Web dialog box</vt:lpstr>
      <vt:lpstr>Two ways to start the Publish Web wizard</vt:lpstr>
      <vt:lpstr>The four methods for publishing  to a selected target</vt:lpstr>
      <vt:lpstr>The Profile tab of the Publish Web dialog box</vt:lpstr>
      <vt:lpstr>The file publish options in the Settings tab</vt:lpstr>
      <vt:lpstr>The Advanced Precompile Settings dialog box</vt:lpstr>
      <vt:lpstr>The Connection tab  for the File System publish method</vt:lpstr>
      <vt:lpstr>The published folders and files  of the Shopping Cart application</vt:lpstr>
      <vt:lpstr>The Connection tab  for the Web Deploy publish method</vt:lpstr>
      <vt:lpstr>The database options in the Settings tab</vt:lpstr>
      <vt:lpstr>The Preview tab  for the Web Deploy publish method</vt:lpstr>
      <vt:lpstr>The published folders and files  in the C:\inetpub\wwwroot\Ch10Cart directory</vt:lpstr>
      <vt:lpstr>The content of the Cart.aspx file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8</cp:revision>
  <cp:lastPrinted>2016-01-14T23:03:16Z</cp:lastPrinted>
  <dcterms:created xsi:type="dcterms:W3CDTF">2016-01-14T22:50:19Z</dcterms:created>
  <dcterms:modified xsi:type="dcterms:W3CDTF">2016-07-26T18:02:58Z</dcterms:modified>
</cp:coreProperties>
</file>