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161" d="100"/>
          <a:sy n="161" d="100"/>
        </p:scale>
        <p:origin x="23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u="sng" dirty="0">
                <a:latin typeface="Comic Sans MS" panose="030F0702030302020204" pitchFamily="66" charset="0"/>
              </a:rPr>
              <a:t>Hotel Management System</a:t>
            </a:r>
            <a:br>
              <a:rPr lang="en-US" sz="4800" dirty="0">
                <a:latin typeface="Comic Sans MS" panose="030F0702030302020204" pitchFamily="66" charset="0"/>
              </a:rPr>
            </a:br>
            <a:r>
              <a:rPr lang="en-US" sz="3600" dirty="0">
                <a:latin typeface="Comic Sans MS" panose="030F0702030302020204" pitchFamily="66" charset="0"/>
              </a:rPr>
              <a:t>Web-Based Application</a:t>
            </a:r>
            <a:endParaRPr lang="en-US" sz="4800" b="1" dirty="0"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260 Final Project Presentation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sz="1100" dirty="0">
                <a:latin typeface="Comic Sans MS" panose="030F0702030302020204" pitchFamily="66" charset="0"/>
              </a:rPr>
              <a:t>Chris Glanzer, Riley Fitzpatrick, </a:t>
            </a:r>
            <a:r>
              <a:rPr lang="en-US" sz="1100" dirty="0" err="1">
                <a:latin typeface="Comic Sans MS" panose="030F0702030302020204" pitchFamily="66" charset="0"/>
              </a:rPr>
              <a:t>Kedar</a:t>
            </a:r>
            <a:r>
              <a:rPr lang="en-US" sz="1100" dirty="0">
                <a:latin typeface="Comic Sans MS" panose="030F0702030302020204" pitchFamily="66" charset="0"/>
              </a:rPr>
              <a:t> </a:t>
            </a:r>
            <a:r>
              <a:rPr lang="en-US" sz="1100" dirty="0" err="1">
                <a:latin typeface="Comic Sans MS" panose="030F0702030302020204" pitchFamily="66" charset="0"/>
              </a:rPr>
              <a:t>Neopaney</a:t>
            </a:r>
            <a:endParaRPr lang="en-US" sz="1100" dirty="0">
              <a:latin typeface="Comic Sans MS" panose="030F0702030302020204" pitchFamily="66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668495" y="6582888"/>
            <a:ext cx="3381003" cy="3281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Comic Sans MS" panose="030F0702030302020204" pitchFamily="66" charset="0"/>
              </a:rPr>
              <a:t>This presentation is empowered with Comic Sans</a:t>
            </a:r>
          </a:p>
        </p:txBody>
      </p:sp>
    </p:spTree>
    <p:extLst>
      <p:ext uri="{BB962C8B-B14F-4D97-AF65-F5344CB8AC3E}">
        <p14:creationId xmlns:p14="http://schemas.microsoft.com/office/powerpoint/2010/main" val="2574062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A Web-App?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Most appropriate given the nature of our project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ASP.NET seemed the best way to simplify distribution and user accessibility without sacrificing power or utility 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Practical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Visual Studio Express 2015 assists a lot with database interaction, and given our lack of experience with SQL and database construction/management this helped accelerate development.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Familiarity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This project found an overlap with another class which we agreed was an excellent opportunity to apply our experiences from both.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668495" y="6582888"/>
            <a:ext cx="3381003" cy="3281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Comic Sans MS" panose="030F0702030302020204" pitchFamily="66" charset="0"/>
              </a:rPr>
              <a:t>This presentation is empowered with Comic Sans</a:t>
            </a:r>
          </a:p>
        </p:txBody>
      </p:sp>
    </p:spTree>
    <p:extLst>
      <p:ext uri="{BB962C8B-B14F-4D97-AF65-F5344CB8AC3E}">
        <p14:creationId xmlns:p14="http://schemas.microsoft.com/office/powerpoint/2010/main" val="3940122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ASP.NET &amp; Three Tier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Top Layer: Client-side 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(user interface)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Rule of least </a:t>
            </a:r>
            <a:r>
              <a:rPr lang="en-US" dirty="0" err="1">
                <a:latin typeface="Comic Sans MS" panose="030F0702030302020204" pitchFamily="66" charset="0"/>
              </a:rPr>
              <a:t>privelage</a:t>
            </a:r>
            <a:r>
              <a:rPr lang="en-US" dirty="0">
                <a:latin typeface="Comic Sans MS" panose="030F0702030302020204" pitchFamily="66" charset="0"/>
              </a:rPr>
              <a:t> – only give them access to what they need</a:t>
            </a:r>
          </a:p>
          <a:p>
            <a:r>
              <a:rPr lang="en-US" dirty="0">
                <a:latin typeface="Comic Sans MS" panose="030F0702030302020204" pitchFamily="66" charset="0"/>
              </a:rPr>
              <a:t>Middle Layer: The code-behind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(class files)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The server-side files that mediate what the user sees, and how they can interact with the bottom layer</a:t>
            </a:r>
          </a:p>
          <a:p>
            <a:r>
              <a:rPr lang="en-US" dirty="0">
                <a:latin typeface="Comic Sans MS" panose="030F0702030302020204" pitchFamily="66" charset="0"/>
              </a:rPr>
              <a:t>Bottom Layer: SQL and Databases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Exactly what it sounds like</a:t>
            </a:r>
          </a:p>
        </p:txBody>
      </p:sp>
      <p:pic>
        <p:nvPicPr>
          <p:cNvPr id="1026" name="Picture 2" descr="http://csharpcorner.mindcrackerinc.netdna-cdn.com/UploadFile/4d9083/create-and-implement-3-tier-architecture-in-Asp-Net/Images/archite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076" y="2133600"/>
            <a:ext cx="4176522" cy="373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8668495" y="6582888"/>
            <a:ext cx="3381003" cy="3281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Comic Sans MS" panose="030F0702030302020204" pitchFamily="66" charset="0"/>
              </a:rPr>
              <a:t>This presentation is empowered with Comic Sans</a:t>
            </a:r>
          </a:p>
        </p:txBody>
      </p:sp>
    </p:spTree>
    <p:extLst>
      <p:ext uri="{BB962C8B-B14F-4D97-AF65-F5344CB8AC3E}">
        <p14:creationId xmlns:p14="http://schemas.microsoft.com/office/powerpoint/2010/main" val="636712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Demo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668495" y="6582888"/>
            <a:ext cx="3381003" cy="3281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Comic Sans MS" panose="030F0702030302020204" pitchFamily="66" charset="0"/>
              </a:rPr>
              <a:t>This presentation is empowered with Comic Sans</a:t>
            </a:r>
          </a:p>
        </p:txBody>
      </p:sp>
    </p:spTree>
    <p:extLst>
      <p:ext uri="{BB962C8B-B14F-4D97-AF65-F5344CB8AC3E}">
        <p14:creationId xmlns:p14="http://schemas.microsoft.com/office/powerpoint/2010/main" val="2762354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Post-Project Reflection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Challenges with the P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While Visual Studio helped with database interaction, it wasn’t the end-all be-all, we still had a good chunk to learn for those interactions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Exception handling and error pages…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Custom classes and objects VS. Built-in Classes </a:t>
            </a:r>
            <a:r>
              <a:rPr lang="en-US">
                <a:latin typeface="Comic Sans MS" panose="030F0702030302020204" pitchFamily="66" charset="0"/>
              </a:rPr>
              <a:t>and objects</a:t>
            </a:r>
            <a:endParaRPr lang="en-US" dirty="0">
              <a:latin typeface="Comic Sans MS" panose="030F0702030302020204" pitchFamily="66" charset="0"/>
            </a:endParaRPr>
          </a:p>
          <a:p>
            <a:pPr lvl="1"/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668495" y="6582888"/>
            <a:ext cx="3381003" cy="3281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Comic Sans MS" panose="030F0702030302020204" pitchFamily="66" charset="0"/>
              </a:rPr>
              <a:t>This presentation is empowered with Comic Sans</a:t>
            </a:r>
          </a:p>
        </p:txBody>
      </p:sp>
    </p:spTree>
    <p:extLst>
      <p:ext uri="{BB962C8B-B14F-4D97-AF65-F5344CB8AC3E}">
        <p14:creationId xmlns:p14="http://schemas.microsoft.com/office/powerpoint/2010/main" val="336131121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121</TotalTime>
  <Words>184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Comic Sans MS</vt:lpstr>
      <vt:lpstr>Wingdings 3</vt:lpstr>
      <vt:lpstr>Wisp</vt:lpstr>
      <vt:lpstr>Hotel Management System Web-Based Application</vt:lpstr>
      <vt:lpstr>A Web-App?</vt:lpstr>
      <vt:lpstr>ASP.NET &amp; Three Tier Architecture</vt:lpstr>
      <vt:lpstr>Demo Time</vt:lpstr>
      <vt:lpstr>Post-Project Reflection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Glanzer, Chris</dc:creator>
  <cp:lastModifiedBy>Glanzer, Chris</cp:lastModifiedBy>
  <cp:revision>12</cp:revision>
  <dcterms:created xsi:type="dcterms:W3CDTF">2017-04-26T03:19:00Z</dcterms:created>
  <dcterms:modified xsi:type="dcterms:W3CDTF">2017-04-26T05:20:45Z</dcterms:modified>
</cp:coreProperties>
</file>