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9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0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1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2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5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8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29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0.docx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28881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URL for the Ajax Control Toolkit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18595"/>
              </p:ext>
            </p:extLst>
          </p:nvPr>
        </p:nvGraphicFramePr>
        <p:xfrm>
          <a:off x="914400" y="1066799"/>
          <a:ext cx="7301323" cy="400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4" imgW="7301323" imgH="4007534" progId="Word.Document.12">
                  <p:embed/>
                </p:oleObj>
              </mc:Choice>
              <mc:Fallback>
                <p:oleObj name="Document" r:id="rId4" imgW="7301323" imgH="40075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799"/>
                        <a:ext cx="7301323" cy="4007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Common properties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/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978129"/>
              </p:ext>
            </p:extLst>
          </p:nvPr>
        </p:nvGraphicFramePr>
        <p:xfrm>
          <a:off x="914400" y="12954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4589"/>
              </p:ext>
            </p:extLst>
          </p:nvPr>
        </p:nvGraphicFramePr>
        <p:xfrm>
          <a:off x="914400" y="1146175"/>
          <a:ext cx="724535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13400" imgH="3268274" progId="Word.Document.12">
                  <p:embed/>
                </p:oleObj>
              </mc:Choice>
              <mc:Fallback>
                <p:oleObj name="Document" r:id="rId3" imgW="7313400" imgH="32682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323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ScriptManager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registers two web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546776"/>
              </p:ext>
            </p:extLst>
          </p:nvPr>
        </p:nvGraphicFramePr>
        <p:xfrm>
          <a:off x="914400" y="1360145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60145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page with a </a:t>
            </a:r>
            <a:r>
              <a:rPr lang="en-US" dirty="0" err="1"/>
              <a:t>ScriptManagerProxy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39000" cy="393195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for the </a:t>
            </a:r>
            <a:r>
              <a:rPr lang="en-US" dirty="0" err="1"/>
              <a:t>ScriptManagerProxy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142842"/>
              </p:ext>
            </p:extLst>
          </p:nvPr>
        </p:nvGraphicFramePr>
        <p:xfrm>
          <a:off x="914400" y="1066800"/>
          <a:ext cx="7301323" cy="373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7301323" imgH="3731363" progId="Word.Document.12">
                  <p:embed/>
                </p:oleObj>
              </mc:Choice>
              <mc:Fallback>
                <p:oleObj name="Document" r:id="rId4" imgW="7301323" imgH="3731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3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0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 </a:t>
            </a:r>
            <a:r>
              <a:rPr lang="en-US" dirty="0" err="1"/>
              <a:t>ScriptManagerProxy</a:t>
            </a:r>
            <a:r>
              <a:rPr lang="en-US" dirty="0"/>
              <a:t> control that registers a service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917195"/>
              </p:ext>
            </p:extLst>
          </p:nvPr>
        </p:nvGraphicFramePr>
        <p:xfrm>
          <a:off x="914400" y="1376363"/>
          <a:ext cx="724535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13400" imgH="1380130" progId="Word.Document.12">
                  <p:embed/>
                </p:oleObj>
              </mc:Choice>
              <mc:Fallback>
                <p:oleObj name="Document" r:id="rId3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6363"/>
                        <a:ext cx="7245350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7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properties of the </a:t>
            </a:r>
            <a:r>
              <a:rPr lang="en-US" dirty="0" err="1"/>
              <a:t>UpdatePanel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77906"/>
              </p:ext>
            </p:extLst>
          </p:nvPr>
        </p:nvGraphicFramePr>
        <p:xfrm>
          <a:off x="914400" y="1143000"/>
          <a:ext cx="7300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01323" imgH="746417" progId="Word.Document.12">
                  <p:embed/>
                </p:oleObj>
              </mc:Choice>
              <mc:Fallback>
                <p:oleObj name="Document" r:id="rId4" imgW="7301323" imgH="746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7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The starting </a:t>
            </a:r>
            <a:r>
              <a:rPr lang="en-US" dirty="0" err="1"/>
              <a:t>aspx</a:t>
            </a:r>
            <a:r>
              <a:rPr lang="en-US" dirty="0"/>
              <a:t> 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</a:t>
            </a:r>
            <a:r>
              <a:rPr lang="en-US" dirty="0" err="1"/>
              <a:t>UpdatePanel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38581"/>
              </p:ext>
            </p:extLst>
          </p:nvPr>
        </p:nvGraphicFramePr>
        <p:xfrm>
          <a:off x="914400" y="13716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921049" progId="Word.Document.12">
                  <p:embed/>
                </p:oleObj>
              </mc:Choice>
              <mc:Fallback>
                <p:oleObj name="Document" r:id="rId4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an </a:t>
            </a:r>
            <a:r>
              <a:rPr lang="en-US" dirty="0" err="1"/>
              <a:t>UpdatePanel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that specifies triggers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7962"/>
              </p:ext>
            </p:extLst>
          </p:nvPr>
        </p:nvGraphicFramePr>
        <p:xfrm>
          <a:off x="914400" y="1353496"/>
          <a:ext cx="7301323" cy="253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01323" imgH="2532704" progId="Word.Document.12">
                  <p:embed/>
                </p:oleObj>
              </mc:Choice>
              <mc:Fallback>
                <p:oleObj name="Document" r:id="rId4" imgW="7301323" imgH="2532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53496"/>
                        <a:ext cx="7301323" cy="253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36935"/>
              </p:ext>
            </p:extLst>
          </p:nvPr>
        </p:nvGraphicFramePr>
        <p:xfrm>
          <a:off x="914400" y="1066800"/>
          <a:ext cx="7300912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325112" progId="Word.Document.12">
                  <p:embed/>
                </p:oleObj>
              </mc:Choice>
              <mc:Fallback>
                <p:oleObj name="Document" r:id="rId4" imgW="7301323" imgH="4325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32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Timer control in Design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93980" cy="3962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properties of the Timer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041404"/>
              </p:ext>
            </p:extLst>
          </p:nvPr>
        </p:nvGraphicFramePr>
        <p:xfrm>
          <a:off x="914400" y="1066800"/>
          <a:ext cx="7301323" cy="323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231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0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UpdateProgress</a:t>
            </a:r>
            <a:r>
              <a:rPr lang="en-US" dirty="0"/>
              <a:t> control in Design 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3930742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4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Three properties of the </a:t>
            </a:r>
            <a:r>
              <a:rPr lang="en-US" dirty="0" err="1"/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18691"/>
              </p:ext>
            </p:extLst>
          </p:nvPr>
        </p:nvGraphicFramePr>
        <p:xfrm>
          <a:off x="914400" y="1143000"/>
          <a:ext cx="7301323" cy="109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4" imgW="7301323" imgH="1092080" progId="Word.Document.12">
                  <p:embed/>
                </p:oleObj>
              </mc:Choice>
              <mc:Fallback>
                <p:oleObj name="Document" r:id="rId4" imgW="7301323" imgH="1092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9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7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aspx</a:t>
            </a:r>
            <a:r>
              <a:rPr lang="en-US" dirty="0"/>
              <a:t> code for an </a:t>
            </a:r>
            <a:r>
              <a:rPr lang="en-US" dirty="0" err="1"/>
              <a:t>UpdatePanel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with an </a:t>
            </a:r>
            <a:r>
              <a:rPr lang="en-US" dirty="0" err="1"/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69736"/>
              </p:ext>
            </p:extLst>
          </p:nvPr>
        </p:nvGraphicFramePr>
        <p:xfrm>
          <a:off x="914400" y="13716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301323" imgH="2072179" progId="Word.Document.12">
                  <p:embed/>
                </p:oleObj>
              </mc:Choice>
              <mc:Fallback>
                <p:oleObj name="Document" r:id="rId4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4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View Products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5" y="1117600"/>
            <a:ext cx="5108575" cy="4902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ProductView.cs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50885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1611655" progId="Word.Document.12">
                  <p:embed/>
                </p:oleObj>
              </mc:Choice>
              <mc:Fallback>
                <p:oleObj name="Document" r:id="rId4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6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ProductViewList.cs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127274"/>
              </p:ext>
            </p:extLst>
          </p:nvPr>
        </p:nvGraphicFramePr>
        <p:xfrm>
          <a:off x="914400" y="10668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ProductViewList.cs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13925"/>
              </p:ext>
            </p:extLst>
          </p:nvPr>
        </p:nvGraphicFramePr>
        <p:xfrm>
          <a:off x="914400" y="1143000"/>
          <a:ext cx="7301323" cy="120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1208741" progId="Word.Document.12">
                  <p:embed/>
                </p:oleObj>
              </mc:Choice>
              <mc:Fallback>
                <p:oleObj name="Document" r:id="rId4" imgW="7301323" imgH="1208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208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6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form element in the Default.aspx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483869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0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Google’s Auto Suggest feature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47" y="1219200"/>
            <a:ext cx="6863553" cy="2590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3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08695"/>
              </p:ext>
            </p:extLst>
          </p:nvPr>
        </p:nvGraphicFramePr>
        <p:xfrm>
          <a:off x="914400" y="11430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11946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7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42198"/>
              </p:ext>
            </p:extLst>
          </p:nvPr>
        </p:nvGraphicFramePr>
        <p:xfrm>
          <a:off x="9144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7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89351"/>
              </p:ext>
            </p:extLst>
          </p:nvPr>
        </p:nvGraphicFramePr>
        <p:xfrm>
          <a:off x="914400" y="1143000"/>
          <a:ext cx="7300912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7301323" imgH="3259677" progId="Word.Document.12">
                  <p:embed/>
                </p:oleObj>
              </mc:Choice>
              <mc:Fallback>
                <p:oleObj name="Document" r:id="rId4" imgW="7301323" imgH="3259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5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5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139013"/>
              </p:ext>
            </p:extLst>
          </p:nvPr>
        </p:nvGraphicFramePr>
        <p:xfrm>
          <a:off x="9144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4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form element in the Default.aspx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64019"/>
              </p:ext>
            </p:extLst>
          </p:nvPr>
        </p:nvGraphicFramePr>
        <p:xfrm>
          <a:off x="9144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9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973266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Default.aspx.cs</a:t>
            </a:r>
            <a:r>
              <a:rPr lang="en-US" dirty="0"/>
              <a:t> file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0185"/>
              </p:ext>
            </p:extLst>
          </p:nvPr>
        </p:nvGraphicFramePr>
        <p:xfrm>
          <a:off x="914400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1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490"/>
            <a:ext cx="7772400" cy="1200329"/>
          </a:xfrm>
        </p:spPr>
        <p:txBody>
          <a:bodyPr/>
          <a:lstStyle/>
          <a:p>
            <a:r>
              <a:rPr lang="en-US" dirty="0"/>
              <a:t>Extra 23-1	Test the View Products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and </a:t>
            </a:r>
            <a:r>
              <a:rPr lang="en-US" dirty="0"/>
              <a:t>add an </a:t>
            </a:r>
            <a:r>
              <a:rPr lang="en-US" dirty="0" err="1"/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76" y="1295400"/>
            <a:ext cx="4577024" cy="472198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670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Exercise 23-2	Ajax enable the Halloween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Store </a:t>
            </a:r>
            <a:r>
              <a:rPr lang="en-US" dirty="0"/>
              <a:t>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371600"/>
            <a:ext cx="5979160" cy="41910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21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Netflix’s popup feature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3" y="1143000"/>
            <a:ext cx="6788057" cy="43434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normal HTTP request is processed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510014"/>
              </p:ext>
            </p:extLst>
          </p:nvPr>
        </p:nvGraphicFramePr>
        <p:xfrm>
          <a:off x="914400" y="1066800"/>
          <a:ext cx="7300912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4" imgW="7301323" imgH="3580496" progId="Word.Document.12">
                  <p:embed/>
                </p:oleObj>
              </mc:Choice>
              <mc:Fallback>
                <p:oleObj name="Document" r:id="rId4" imgW="7301323" imgH="3580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57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2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Ajax updates the contents of a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30610"/>
              </p:ext>
            </p:extLst>
          </p:nvPr>
        </p:nvGraphicFramePr>
        <p:xfrm>
          <a:off x="914400" y="1143000"/>
          <a:ext cx="7301323" cy="336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01323" imgH="3365896" progId="Word.Document.12">
                  <p:embed/>
                </p:oleObj>
              </mc:Choice>
              <mc:Fallback>
                <p:oleObj name="Document" r:id="rId4" imgW="7301323" imgH="33658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365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architecture of ASP.NET Ajax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861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Components of ASP.NET Ajax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898"/>
              </p:ext>
            </p:extLst>
          </p:nvPr>
        </p:nvGraphicFramePr>
        <p:xfrm>
          <a:off x="914400" y="1143000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4" imgW="7301323" imgH="1159772" progId="Word.Document.12">
                  <p:embed/>
                </p:oleObj>
              </mc:Choice>
              <mc:Fallback>
                <p:oleObj name="Document" r:id="rId4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2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609046"/>
              </p:ext>
            </p:extLst>
          </p:nvPr>
        </p:nvGraphicFramePr>
        <p:xfrm>
          <a:off x="914400" y="1219200"/>
          <a:ext cx="7300912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1838497" progId="Word.Document.12">
                  <p:embed/>
                </p:oleObj>
              </mc:Choice>
              <mc:Fallback>
                <p:oleObj name="Document" r:id="rId4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5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1048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23</vt:lpstr>
      <vt:lpstr>Objectives</vt:lpstr>
      <vt:lpstr>Google’s Auto Suggest feature</vt:lpstr>
      <vt:lpstr>Netflix’s popup feature</vt:lpstr>
      <vt:lpstr>How a normal HTTP request is processed</vt:lpstr>
      <vt:lpstr>How Ajax updates the contents of a web page</vt:lpstr>
      <vt:lpstr>The architecture of ASP.NET Ajax</vt:lpstr>
      <vt:lpstr>Components of ASP.NET Ajax</vt:lpstr>
      <vt:lpstr>ASP.NET Ajax server controls</vt:lpstr>
      <vt:lpstr>The URL for the Ajax Control Toolkit</vt:lpstr>
      <vt:lpstr>Common properties  of the ScriptManager control</vt:lpstr>
      <vt:lpstr>The aspx code for a ScriptManager control</vt:lpstr>
      <vt:lpstr>The aspx code for a ScriptManager control  that registers two web services</vt:lpstr>
      <vt:lpstr>A page with a ScriptManagerProxy control</vt:lpstr>
      <vt:lpstr>The aspx for the ScriptManagerProxy control</vt:lpstr>
      <vt:lpstr>The aspx code for a ScriptManagerProxy control that registers a service</vt:lpstr>
      <vt:lpstr>Two properties of the UpdatePanel control</vt:lpstr>
      <vt:lpstr>The starting aspx code  for an UpdatePanel control</vt:lpstr>
      <vt:lpstr>The aspx code for an UpdatePanel control  that specifies triggers</vt:lpstr>
      <vt:lpstr>A Timer control in Design view</vt:lpstr>
      <vt:lpstr>Two properties of the Timer control</vt:lpstr>
      <vt:lpstr>An UpdateProgress control in Design view</vt:lpstr>
      <vt:lpstr>Three properties of the UpdateProgress control</vt:lpstr>
      <vt:lpstr>The aspx code for an UpdatePanel control  with an UpdateProgress control</vt:lpstr>
      <vt:lpstr>The View Products page</vt:lpstr>
      <vt:lpstr>The ProductView.cs file</vt:lpstr>
      <vt:lpstr>The ProductViewList.cs file</vt:lpstr>
      <vt:lpstr>The ProductViewList.cs file (cont.)</vt:lpstr>
      <vt:lpstr>The form element in the Default.aspx file</vt:lpstr>
      <vt:lpstr>The form element in the Default.aspx file (cont.)</vt:lpstr>
      <vt:lpstr>The form element in the Default.aspx file (cont.)</vt:lpstr>
      <vt:lpstr>The form element in the Default.aspx file (cont.)</vt:lpstr>
      <vt:lpstr>The form element in the Default.aspx file (cont.)</vt:lpstr>
      <vt:lpstr>The form element in the Default.aspx file (cont.)</vt:lpstr>
      <vt:lpstr>The form element in the Default.aspx file (cont.)</vt:lpstr>
      <vt:lpstr>The Default.aspx.cs file</vt:lpstr>
      <vt:lpstr>The Default.aspx.cs file (cont.)</vt:lpstr>
      <vt:lpstr>Extra 23-1 Test the View Products application    and add an UpdateProgress control</vt:lpstr>
      <vt:lpstr>Exercise 23-2 Ajax enable the Halloween     Store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11</cp:revision>
  <cp:lastPrinted>2016-01-14T23:03:16Z</cp:lastPrinted>
  <dcterms:created xsi:type="dcterms:W3CDTF">2016-01-14T22:50:19Z</dcterms:created>
  <dcterms:modified xsi:type="dcterms:W3CDTF">2016-07-27T22:18:53Z</dcterms:modified>
</cp:coreProperties>
</file>