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79" r:id="rId3"/>
    <p:sldId id="280" r:id="rId4"/>
    <p:sldId id="281" r:id="rId5"/>
    <p:sldId id="284" r:id="rId6"/>
    <p:sldId id="286" r:id="rId7"/>
    <p:sldId id="287" r:id="rId8"/>
    <p:sldId id="285" r:id="rId9"/>
    <p:sldId id="289" r:id="rId10"/>
    <p:sldId id="291" r:id="rId11"/>
    <p:sldId id="288" r:id="rId12"/>
    <p:sldId id="283" r:id="rId13"/>
    <p:sldId id="29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ED41F4-3E1C-E847-A3CB-1DDF7619913C}" v="3" dt="2020-01-22T21:06:50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/>
    <p:restoredTop sz="95628"/>
  </p:normalViewPr>
  <p:slideViewPr>
    <p:cSldViewPr snapToGrid="0" snapToObjects="1">
      <p:cViewPr varScale="1">
        <p:scale>
          <a:sx n="135" d="100"/>
          <a:sy n="135" d="100"/>
        </p:scale>
        <p:origin x="1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llman, Alex" userId="eaebeae5-cfde-473c-8fc9-c21f1685ebf7" providerId="ADAL" clId="{CE9E6D82-301F-CB48-9031-98789B9F99DC}"/>
    <pc:docChg chg="undo custSel addSld modSld">
      <pc:chgData name="Wollman, Alex" userId="eaebeae5-cfde-473c-8fc9-c21f1685ebf7" providerId="ADAL" clId="{CE9E6D82-301F-CB48-9031-98789B9F99DC}" dt="2019-09-05T19:43:21.792" v="215" actId="313"/>
      <pc:docMkLst>
        <pc:docMk/>
      </pc:docMkLst>
      <pc:sldChg chg="modSp">
        <pc:chgData name="Wollman, Alex" userId="eaebeae5-cfde-473c-8fc9-c21f1685ebf7" providerId="ADAL" clId="{CE9E6D82-301F-CB48-9031-98789B9F99DC}" dt="2019-09-05T19:43:02.577" v="155" actId="20577"/>
        <pc:sldMkLst>
          <pc:docMk/>
          <pc:sldMk cId="2918576747" sldId="281"/>
        </pc:sldMkLst>
        <pc:spChg chg="mod">
          <ac:chgData name="Wollman, Alex" userId="eaebeae5-cfde-473c-8fc9-c21f1685ebf7" providerId="ADAL" clId="{CE9E6D82-301F-CB48-9031-98789B9F99DC}" dt="2019-09-05T19:43:02.577" v="155" actId="20577"/>
          <ac:spMkLst>
            <pc:docMk/>
            <pc:sldMk cId="2918576747" sldId="281"/>
            <ac:spMk id="3" creationId="{0175DA1E-A543-9641-A88D-32C4B4646625}"/>
          </ac:spMkLst>
        </pc:spChg>
      </pc:sldChg>
      <pc:sldChg chg="modSp">
        <pc:chgData name="Wollman, Alex" userId="eaebeae5-cfde-473c-8fc9-c21f1685ebf7" providerId="ADAL" clId="{CE9E6D82-301F-CB48-9031-98789B9F99DC}" dt="2019-09-05T19:43:21.792" v="215" actId="313"/>
        <pc:sldMkLst>
          <pc:docMk/>
          <pc:sldMk cId="754002993" sldId="286"/>
        </pc:sldMkLst>
        <pc:spChg chg="mod">
          <ac:chgData name="Wollman, Alex" userId="eaebeae5-cfde-473c-8fc9-c21f1685ebf7" providerId="ADAL" clId="{CE9E6D82-301F-CB48-9031-98789B9F99DC}" dt="2019-09-05T19:43:21.792" v="215" actId="313"/>
          <ac:spMkLst>
            <pc:docMk/>
            <pc:sldMk cId="754002993" sldId="286"/>
            <ac:spMk id="3" creationId="{393D14B4-9692-9849-A68E-699B33DC0508}"/>
          </ac:spMkLst>
        </pc:spChg>
      </pc:sldChg>
      <pc:sldChg chg="modSp">
        <pc:chgData name="Wollman, Alex" userId="eaebeae5-cfde-473c-8fc9-c21f1685ebf7" providerId="ADAL" clId="{CE9E6D82-301F-CB48-9031-98789B9F99DC}" dt="2019-09-04T17:22:13.490" v="16" actId="20577"/>
        <pc:sldMkLst>
          <pc:docMk/>
          <pc:sldMk cId="2131513933" sldId="289"/>
        </pc:sldMkLst>
        <pc:spChg chg="mod">
          <ac:chgData name="Wollman, Alex" userId="eaebeae5-cfde-473c-8fc9-c21f1685ebf7" providerId="ADAL" clId="{CE9E6D82-301F-CB48-9031-98789B9F99DC}" dt="2019-09-04T17:21:02.079" v="12" actId="20577"/>
          <ac:spMkLst>
            <pc:docMk/>
            <pc:sldMk cId="2131513933" sldId="289"/>
            <ac:spMk id="2" creationId="{782D4E75-49EC-2E4E-8B73-66ACCC046EBB}"/>
          </ac:spMkLst>
        </pc:spChg>
        <pc:spChg chg="mod">
          <ac:chgData name="Wollman, Alex" userId="eaebeae5-cfde-473c-8fc9-c21f1685ebf7" providerId="ADAL" clId="{CE9E6D82-301F-CB48-9031-98789B9F99DC}" dt="2019-09-04T17:22:13.490" v="16" actId="20577"/>
          <ac:spMkLst>
            <pc:docMk/>
            <pc:sldMk cId="2131513933" sldId="289"/>
            <ac:spMk id="3" creationId="{456A3BE6-37DD-0C4D-91FD-41C4BC35A630}"/>
          </ac:spMkLst>
        </pc:spChg>
      </pc:sldChg>
      <pc:sldChg chg="modSp add">
        <pc:chgData name="Wollman, Alex" userId="eaebeae5-cfde-473c-8fc9-c21f1685ebf7" providerId="ADAL" clId="{CE9E6D82-301F-CB48-9031-98789B9F99DC}" dt="2019-09-04T21:08:23.121" v="151" actId="20577"/>
        <pc:sldMkLst>
          <pc:docMk/>
          <pc:sldMk cId="3820017692" sldId="291"/>
        </pc:sldMkLst>
        <pc:spChg chg="mod">
          <ac:chgData name="Wollman, Alex" userId="eaebeae5-cfde-473c-8fc9-c21f1685ebf7" providerId="ADAL" clId="{CE9E6D82-301F-CB48-9031-98789B9F99DC}" dt="2019-09-04T17:23:57.921" v="99" actId="20577"/>
          <ac:spMkLst>
            <pc:docMk/>
            <pc:sldMk cId="3820017692" sldId="291"/>
            <ac:spMk id="2" creationId="{782D4E75-49EC-2E4E-8B73-66ACCC046EBB}"/>
          </ac:spMkLst>
        </pc:spChg>
        <pc:spChg chg="mod">
          <ac:chgData name="Wollman, Alex" userId="eaebeae5-cfde-473c-8fc9-c21f1685ebf7" providerId="ADAL" clId="{CE9E6D82-301F-CB48-9031-98789B9F99DC}" dt="2019-09-04T21:08:23.121" v="151" actId="20577"/>
          <ac:spMkLst>
            <pc:docMk/>
            <pc:sldMk cId="3820017692" sldId="291"/>
            <ac:spMk id="3" creationId="{456A3BE6-37DD-0C4D-91FD-41C4BC35A630}"/>
          </ac:spMkLst>
        </pc:spChg>
      </pc:sldChg>
    </pc:docChg>
  </pc:docChgLst>
  <pc:docChgLst>
    <pc:chgData name="Wollman, Alex" userId="eaebeae5-cfde-473c-8fc9-c21f1685ebf7" providerId="ADAL" clId="{FCED41F4-3E1C-E847-A3CB-1DDF7619913C}"/>
    <pc:docChg chg="undo redo custSel addSld delSld modSld sldOrd">
      <pc:chgData name="Wollman, Alex" userId="eaebeae5-cfde-473c-8fc9-c21f1685ebf7" providerId="ADAL" clId="{FCED41F4-3E1C-E847-A3CB-1DDF7619913C}" dt="2020-01-22T21:06:50.295" v="280" actId="27636"/>
      <pc:docMkLst>
        <pc:docMk/>
      </pc:docMkLst>
      <pc:sldChg chg="modSp">
        <pc:chgData name="Wollman, Alex" userId="eaebeae5-cfde-473c-8fc9-c21f1685ebf7" providerId="ADAL" clId="{FCED41F4-3E1C-E847-A3CB-1DDF7619913C}" dt="2020-01-22T20:05:04.030" v="149" actId="20577"/>
        <pc:sldMkLst>
          <pc:docMk/>
          <pc:sldMk cId="1301379766" sldId="256"/>
        </pc:sldMkLst>
        <pc:spChg chg="mod">
          <ac:chgData name="Wollman, Alex" userId="eaebeae5-cfde-473c-8fc9-c21f1685ebf7" providerId="ADAL" clId="{FCED41F4-3E1C-E847-A3CB-1DDF7619913C}" dt="2020-01-22T20:04:59.770" v="148" actId="20577"/>
          <ac:spMkLst>
            <pc:docMk/>
            <pc:sldMk cId="1301379766" sldId="256"/>
            <ac:spMk id="2" creationId="{B5D80506-E1AD-874B-BC3C-BAD2DC2B4B5F}"/>
          </ac:spMkLst>
        </pc:spChg>
        <pc:spChg chg="mod">
          <ac:chgData name="Wollman, Alex" userId="eaebeae5-cfde-473c-8fc9-c21f1685ebf7" providerId="ADAL" clId="{FCED41F4-3E1C-E847-A3CB-1DDF7619913C}" dt="2020-01-22T20:05:04.030" v="149" actId="20577"/>
          <ac:spMkLst>
            <pc:docMk/>
            <pc:sldMk cId="1301379766" sldId="256"/>
            <ac:spMk id="3" creationId="{FB0C2F2A-3085-8548-890F-E8F60A3E05EF}"/>
          </ac:spMkLst>
        </pc:spChg>
      </pc:sldChg>
      <pc:sldChg chg="del">
        <pc:chgData name="Wollman, Alex" userId="eaebeae5-cfde-473c-8fc9-c21f1685ebf7" providerId="ADAL" clId="{FCED41F4-3E1C-E847-A3CB-1DDF7619913C}" dt="2020-01-22T20:05:08.096" v="153" actId="2696"/>
        <pc:sldMkLst>
          <pc:docMk/>
          <pc:sldMk cId="4248400486" sldId="257"/>
        </pc:sldMkLst>
      </pc:sldChg>
      <pc:sldChg chg="del">
        <pc:chgData name="Wollman, Alex" userId="eaebeae5-cfde-473c-8fc9-c21f1685ebf7" providerId="ADAL" clId="{FCED41F4-3E1C-E847-A3CB-1DDF7619913C}" dt="2020-01-22T20:05:08.530" v="154" actId="2696"/>
        <pc:sldMkLst>
          <pc:docMk/>
          <pc:sldMk cId="4143792415" sldId="259"/>
        </pc:sldMkLst>
      </pc:sldChg>
      <pc:sldChg chg="del">
        <pc:chgData name="Wollman, Alex" userId="eaebeae5-cfde-473c-8fc9-c21f1685ebf7" providerId="ADAL" clId="{FCED41F4-3E1C-E847-A3CB-1DDF7619913C}" dt="2020-01-22T20:05:06.945" v="151" actId="2696"/>
        <pc:sldMkLst>
          <pc:docMk/>
          <pc:sldMk cId="2435209814" sldId="261"/>
        </pc:sldMkLst>
      </pc:sldChg>
      <pc:sldChg chg="modSp del">
        <pc:chgData name="Wollman, Alex" userId="eaebeae5-cfde-473c-8fc9-c21f1685ebf7" providerId="ADAL" clId="{FCED41F4-3E1C-E847-A3CB-1DDF7619913C}" dt="2020-01-22T20:05:06.360" v="150" actId="2696"/>
        <pc:sldMkLst>
          <pc:docMk/>
          <pc:sldMk cId="1318820179" sldId="262"/>
        </pc:sldMkLst>
        <pc:spChg chg="mod">
          <ac:chgData name="Wollman, Alex" userId="eaebeae5-cfde-473c-8fc9-c21f1685ebf7" providerId="ADAL" clId="{FCED41F4-3E1C-E847-A3CB-1DDF7619913C}" dt="2020-01-16T19:10:06.053" v="8" actId="20577"/>
          <ac:spMkLst>
            <pc:docMk/>
            <pc:sldMk cId="1318820179" sldId="262"/>
            <ac:spMk id="3" creationId="{42875422-ECEB-D24A-9027-D5B02C49DBE5}"/>
          </ac:spMkLst>
        </pc:spChg>
      </pc:sldChg>
      <pc:sldChg chg="del">
        <pc:chgData name="Wollman, Alex" userId="eaebeae5-cfde-473c-8fc9-c21f1685ebf7" providerId="ADAL" clId="{FCED41F4-3E1C-E847-A3CB-1DDF7619913C}" dt="2020-01-22T20:05:07.374" v="152" actId="2696"/>
        <pc:sldMkLst>
          <pc:docMk/>
          <pc:sldMk cId="2483551589" sldId="263"/>
        </pc:sldMkLst>
      </pc:sldChg>
      <pc:sldChg chg="del">
        <pc:chgData name="Wollman, Alex" userId="eaebeae5-cfde-473c-8fc9-c21f1685ebf7" providerId="ADAL" clId="{FCED41F4-3E1C-E847-A3CB-1DDF7619913C}" dt="2020-01-22T20:05:08.985" v="155" actId="2696"/>
        <pc:sldMkLst>
          <pc:docMk/>
          <pc:sldMk cId="2310233174" sldId="267"/>
        </pc:sldMkLst>
      </pc:sldChg>
      <pc:sldChg chg="del">
        <pc:chgData name="Wollman, Alex" userId="eaebeae5-cfde-473c-8fc9-c21f1685ebf7" providerId="ADAL" clId="{FCED41F4-3E1C-E847-A3CB-1DDF7619913C}" dt="2020-01-22T20:05:09.364" v="156" actId="2696"/>
        <pc:sldMkLst>
          <pc:docMk/>
          <pc:sldMk cId="3042532910" sldId="268"/>
        </pc:sldMkLst>
      </pc:sldChg>
      <pc:sldChg chg="del">
        <pc:chgData name="Wollman, Alex" userId="eaebeae5-cfde-473c-8fc9-c21f1685ebf7" providerId="ADAL" clId="{FCED41F4-3E1C-E847-A3CB-1DDF7619913C}" dt="2020-01-22T20:05:09.709" v="157" actId="2696"/>
        <pc:sldMkLst>
          <pc:docMk/>
          <pc:sldMk cId="2088865586" sldId="269"/>
        </pc:sldMkLst>
      </pc:sldChg>
      <pc:sldChg chg="del">
        <pc:chgData name="Wollman, Alex" userId="eaebeae5-cfde-473c-8fc9-c21f1685ebf7" providerId="ADAL" clId="{FCED41F4-3E1C-E847-A3CB-1DDF7619913C}" dt="2020-01-22T20:05:10.837" v="160" actId="2696"/>
        <pc:sldMkLst>
          <pc:docMk/>
          <pc:sldMk cId="2058873752" sldId="271"/>
        </pc:sldMkLst>
      </pc:sldChg>
      <pc:sldChg chg="del">
        <pc:chgData name="Wollman, Alex" userId="eaebeae5-cfde-473c-8fc9-c21f1685ebf7" providerId="ADAL" clId="{FCED41F4-3E1C-E847-A3CB-1DDF7619913C}" dt="2020-01-22T20:05:10.080" v="158" actId="2696"/>
        <pc:sldMkLst>
          <pc:docMk/>
          <pc:sldMk cId="2759937116" sldId="272"/>
        </pc:sldMkLst>
      </pc:sldChg>
      <pc:sldChg chg="del">
        <pc:chgData name="Wollman, Alex" userId="eaebeae5-cfde-473c-8fc9-c21f1685ebf7" providerId="ADAL" clId="{FCED41F4-3E1C-E847-A3CB-1DDF7619913C}" dt="2020-01-22T20:05:10.426" v="159" actId="2696"/>
        <pc:sldMkLst>
          <pc:docMk/>
          <pc:sldMk cId="2395015463" sldId="273"/>
        </pc:sldMkLst>
      </pc:sldChg>
      <pc:sldChg chg="del">
        <pc:chgData name="Wollman, Alex" userId="eaebeae5-cfde-473c-8fc9-c21f1685ebf7" providerId="ADAL" clId="{FCED41F4-3E1C-E847-A3CB-1DDF7619913C}" dt="2020-01-22T20:05:11.951" v="161" actId="2696"/>
        <pc:sldMkLst>
          <pc:docMk/>
          <pc:sldMk cId="3635984496" sldId="274"/>
        </pc:sldMkLst>
      </pc:sldChg>
      <pc:sldChg chg="del">
        <pc:chgData name="Wollman, Alex" userId="eaebeae5-cfde-473c-8fc9-c21f1685ebf7" providerId="ADAL" clId="{FCED41F4-3E1C-E847-A3CB-1DDF7619913C}" dt="2020-01-22T20:05:12.437" v="162" actId="2696"/>
        <pc:sldMkLst>
          <pc:docMk/>
          <pc:sldMk cId="2619968253" sldId="275"/>
        </pc:sldMkLst>
      </pc:sldChg>
      <pc:sldChg chg="del">
        <pc:chgData name="Wollman, Alex" userId="eaebeae5-cfde-473c-8fc9-c21f1685ebf7" providerId="ADAL" clId="{FCED41F4-3E1C-E847-A3CB-1DDF7619913C}" dt="2020-01-22T20:05:13.195" v="163" actId="2696"/>
        <pc:sldMkLst>
          <pc:docMk/>
          <pc:sldMk cId="3926217711" sldId="276"/>
        </pc:sldMkLst>
      </pc:sldChg>
      <pc:sldChg chg="del">
        <pc:chgData name="Wollman, Alex" userId="eaebeae5-cfde-473c-8fc9-c21f1685ebf7" providerId="ADAL" clId="{FCED41F4-3E1C-E847-A3CB-1DDF7619913C}" dt="2020-01-22T20:05:15.811" v="165" actId="2696"/>
        <pc:sldMkLst>
          <pc:docMk/>
          <pc:sldMk cId="1924749241" sldId="277"/>
        </pc:sldMkLst>
      </pc:sldChg>
      <pc:sldChg chg="del">
        <pc:chgData name="Wollman, Alex" userId="eaebeae5-cfde-473c-8fc9-c21f1685ebf7" providerId="ADAL" clId="{FCED41F4-3E1C-E847-A3CB-1DDF7619913C}" dt="2020-01-22T20:05:14.930" v="164" actId="2696"/>
        <pc:sldMkLst>
          <pc:docMk/>
          <pc:sldMk cId="3652200137" sldId="278"/>
        </pc:sldMkLst>
      </pc:sldChg>
      <pc:sldChg chg="modSp">
        <pc:chgData name="Wollman, Alex" userId="eaebeae5-cfde-473c-8fc9-c21f1685ebf7" providerId="ADAL" clId="{FCED41F4-3E1C-E847-A3CB-1DDF7619913C}" dt="2020-01-22T20:05:23.402" v="166" actId="20577"/>
        <pc:sldMkLst>
          <pc:docMk/>
          <pc:sldMk cId="4192576070" sldId="280"/>
        </pc:sldMkLst>
        <pc:spChg chg="mod">
          <ac:chgData name="Wollman, Alex" userId="eaebeae5-cfde-473c-8fc9-c21f1685ebf7" providerId="ADAL" clId="{FCED41F4-3E1C-E847-A3CB-1DDF7619913C}" dt="2020-01-22T20:05:23.402" v="166" actId="20577"/>
          <ac:spMkLst>
            <pc:docMk/>
            <pc:sldMk cId="4192576070" sldId="280"/>
            <ac:spMk id="3" creationId="{47866A7B-027E-FD4E-95FE-DD46459891FE}"/>
          </ac:spMkLst>
        </pc:spChg>
      </pc:sldChg>
      <pc:sldChg chg="add del">
        <pc:chgData name="Wollman, Alex" userId="eaebeae5-cfde-473c-8fc9-c21f1685ebf7" providerId="ADAL" clId="{FCED41F4-3E1C-E847-A3CB-1DDF7619913C}" dt="2020-01-22T19:47:10.171" v="18" actId="2696"/>
        <pc:sldMkLst>
          <pc:docMk/>
          <pc:sldMk cId="1303708140" sldId="282"/>
        </pc:sldMkLst>
      </pc:sldChg>
      <pc:sldChg chg="modSp">
        <pc:chgData name="Wollman, Alex" userId="eaebeae5-cfde-473c-8fc9-c21f1685ebf7" providerId="ADAL" clId="{FCED41F4-3E1C-E847-A3CB-1DDF7619913C}" dt="2020-01-22T21:06:50.295" v="280" actId="27636"/>
        <pc:sldMkLst>
          <pc:docMk/>
          <pc:sldMk cId="51824084" sldId="288"/>
        </pc:sldMkLst>
        <pc:spChg chg="mod">
          <ac:chgData name="Wollman, Alex" userId="eaebeae5-cfde-473c-8fc9-c21f1685ebf7" providerId="ADAL" clId="{FCED41F4-3E1C-E847-A3CB-1DDF7619913C}" dt="2020-01-22T21:06:50.295" v="280" actId="27636"/>
          <ac:spMkLst>
            <pc:docMk/>
            <pc:sldMk cId="51824084" sldId="288"/>
            <ac:spMk id="3" creationId="{BBE6DEEB-6405-5A4A-B804-DB7CBADD5121}"/>
          </ac:spMkLst>
        </pc:spChg>
      </pc:sldChg>
      <pc:sldChg chg="modSp ord">
        <pc:chgData name="Wollman, Alex" userId="eaebeae5-cfde-473c-8fc9-c21f1685ebf7" providerId="ADAL" clId="{FCED41F4-3E1C-E847-A3CB-1DDF7619913C}" dt="2020-01-22T21:06:50.271" v="279" actId="27636"/>
        <pc:sldMkLst>
          <pc:docMk/>
          <pc:sldMk cId="2131513933" sldId="289"/>
        </pc:sldMkLst>
        <pc:spChg chg="mod">
          <ac:chgData name="Wollman, Alex" userId="eaebeae5-cfde-473c-8fc9-c21f1685ebf7" providerId="ADAL" clId="{FCED41F4-3E1C-E847-A3CB-1DDF7619913C}" dt="2020-01-22T21:06:50.271" v="279" actId="27636"/>
          <ac:spMkLst>
            <pc:docMk/>
            <pc:sldMk cId="2131513933" sldId="289"/>
            <ac:spMk id="3" creationId="{456A3BE6-37DD-0C4D-91FD-41C4BC35A630}"/>
          </ac:spMkLst>
        </pc:spChg>
      </pc:sldChg>
      <pc:sldChg chg="del">
        <pc:chgData name="Wollman, Alex" userId="eaebeae5-cfde-473c-8fc9-c21f1685ebf7" providerId="ADAL" clId="{FCED41F4-3E1C-E847-A3CB-1DDF7619913C}" dt="2020-01-22T20:18:44.077" v="168" actId="2696"/>
        <pc:sldMkLst>
          <pc:docMk/>
          <pc:sldMk cId="1503607167" sldId="290"/>
        </pc:sldMkLst>
      </pc:sldChg>
      <pc:sldChg chg="ord">
        <pc:chgData name="Wollman, Alex" userId="eaebeae5-cfde-473c-8fc9-c21f1685ebf7" providerId="ADAL" clId="{FCED41F4-3E1C-E847-A3CB-1DDF7619913C}" dt="2020-01-22T20:05:39.733" v="167"/>
        <pc:sldMkLst>
          <pc:docMk/>
          <pc:sldMk cId="3820017692" sldId="291"/>
        </pc:sldMkLst>
      </pc:sldChg>
      <pc:sldChg chg="modSp add">
        <pc:chgData name="Wollman, Alex" userId="eaebeae5-cfde-473c-8fc9-c21f1685ebf7" providerId="ADAL" clId="{FCED41F4-3E1C-E847-A3CB-1DDF7619913C}" dt="2020-01-22T20:19:58.143" v="278" actId="20577"/>
        <pc:sldMkLst>
          <pc:docMk/>
          <pc:sldMk cId="1299189640" sldId="292"/>
        </pc:sldMkLst>
        <pc:spChg chg="mod">
          <ac:chgData name="Wollman, Alex" userId="eaebeae5-cfde-473c-8fc9-c21f1685ebf7" providerId="ADAL" clId="{FCED41F4-3E1C-E847-A3CB-1DDF7619913C}" dt="2020-01-22T20:19:00.400" v="226" actId="20577"/>
          <ac:spMkLst>
            <pc:docMk/>
            <pc:sldMk cId="1299189640" sldId="292"/>
            <ac:spMk id="2" creationId="{F3020630-F8AA-8D40-8235-53808CC3A767}"/>
          </ac:spMkLst>
        </pc:spChg>
        <pc:spChg chg="mod">
          <ac:chgData name="Wollman, Alex" userId="eaebeae5-cfde-473c-8fc9-c21f1685ebf7" providerId="ADAL" clId="{FCED41F4-3E1C-E847-A3CB-1DDF7619913C}" dt="2020-01-22T20:19:58.143" v="278" actId="20577"/>
          <ac:spMkLst>
            <pc:docMk/>
            <pc:sldMk cId="1299189640" sldId="292"/>
            <ac:spMk id="3" creationId="{14D83842-39C1-684A-8B18-061D779B16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263-B37F-A849-8E36-695140F0CF72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A19685F-77C6-BC44-97B8-FCD239BFA4B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16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263-B37F-A849-8E36-695140F0CF72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685F-77C6-BC44-97B8-FCD239BF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6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263-B37F-A849-8E36-695140F0CF72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685F-77C6-BC44-97B8-FCD239BF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9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263-B37F-A849-8E36-695140F0CF72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685F-77C6-BC44-97B8-FCD239BFA4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3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263-B37F-A849-8E36-695140F0CF72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685F-77C6-BC44-97B8-FCD239BF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263-B37F-A849-8E36-695140F0CF72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685F-77C6-BC44-97B8-FCD239BFA4B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31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263-B37F-A849-8E36-695140F0CF72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685F-77C6-BC44-97B8-FCD239BF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1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263-B37F-A849-8E36-695140F0CF72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685F-77C6-BC44-97B8-FCD239BFA4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263-B37F-A849-8E36-695140F0CF72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685F-77C6-BC44-97B8-FCD239BF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3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263-B37F-A849-8E36-695140F0CF72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685F-77C6-BC44-97B8-FCD239BF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2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263-B37F-A849-8E36-695140F0CF72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685F-77C6-BC44-97B8-FCD239BF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03CD263-B37F-A849-8E36-695140F0CF72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9685F-77C6-BC44-97B8-FCD239BFA4B6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692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0506-E1AD-874B-BC3C-BAD2DC2B4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Calling Conventions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C2F2A-3085-8548-890F-E8F60A3E0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CSC-428 Reverse Engineering: Alex Wollman</a:t>
            </a:r>
          </a:p>
        </p:txBody>
      </p:sp>
    </p:spTree>
    <p:extLst>
      <p:ext uri="{BB962C8B-B14F-4D97-AF65-F5344CB8AC3E}">
        <p14:creationId xmlns:p14="http://schemas.microsoft.com/office/powerpoint/2010/main" val="130137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4E75-49EC-2E4E-8B73-66ACCC04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 bit </a:t>
            </a:r>
            <a:r>
              <a:rPr lang="en-US" dirty="0" err="1"/>
              <a:t>linux</a:t>
            </a:r>
            <a:r>
              <a:rPr lang="en-US" dirty="0"/>
              <a:t> (System V AMD64 ABI)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3BE6-37DD-0C4D-91FD-41C4BC35A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RDI, RSI</a:t>
            </a:r>
            <a:r>
              <a:rPr lang="en-US"/>
              <a:t>, RDX, RCX</a:t>
            </a:r>
            <a:r>
              <a:rPr lang="en-US" dirty="0"/>
              <a:t>, R8, R9 for </a:t>
            </a:r>
            <a:r>
              <a:rPr lang="en-US"/>
              <a:t>first </a:t>
            </a:r>
            <a:r>
              <a:rPr lang="en-US" dirty="0"/>
              <a:t>6</a:t>
            </a:r>
            <a:r>
              <a:rPr lang="en-US"/>
              <a:t> </a:t>
            </a:r>
            <a:r>
              <a:rPr lang="en-US" dirty="0"/>
              <a:t>arguments.</a:t>
            </a:r>
          </a:p>
          <a:p>
            <a:pPr lvl="1"/>
            <a:r>
              <a:rPr lang="en-US" dirty="0"/>
              <a:t>Other arguments pushed onto stack right to left</a:t>
            </a:r>
          </a:p>
          <a:p>
            <a:r>
              <a:rPr lang="en-US" dirty="0"/>
              <a:t>Return in RAX</a:t>
            </a:r>
          </a:p>
          <a:p>
            <a:r>
              <a:rPr lang="en-US" dirty="0"/>
              <a:t>r10 used for system calls</a:t>
            </a:r>
          </a:p>
          <a:p>
            <a:r>
              <a:rPr lang="en-US" dirty="0"/>
              <a:t>Caller-saved: RAX, RCX, RDX, R8-R11 (volatile)</a:t>
            </a:r>
          </a:p>
          <a:p>
            <a:r>
              <a:rPr lang="en-US" dirty="0" err="1"/>
              <a:t>Callee</a:t>
            </a:r>
            <a:r>
              <a:rPr lang="en-US" dirty="0"/>
              <a:t>-saved: RBX, RBP, RSP, R12-R15 (nonvolatile)</a:t>
            </a:r>
          </a:p>
        </p:txBody>
      </p:sp>
    </p:spTree>
    <p:extLst>
      <p:ext uri="{BB962C8B-B14F-4D97-AF65-F5344CB8AC3E}">
        <p14:creationId xmlns:p14="http://schemas.microsoft.com/office/powerpoint/2010/main" val="382001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6FCD-BB84-8649-80F6-04927A2D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thiscall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6DEEB-6405-5A4A-B804-DB7CBADD5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C++ special</a:t>
            </a:r>
          </a:p>
          <a:p>
            <a:r>
              <a:rPr lang="en-US" dirty="0"/>
              <a:t>GCC</a:t>
            </a:r>
          </a:p>
          <a:p>
            <a:pPr lvl="1"/>
            <a:r>
              <a:rPr lang="en-US" dirty="0"/>
              <a:t>Pushes ‘this’ pointer onto the stack last; as if it was a ‘hidden’ first argument</a:t>
            </a:r>
          </a:p>
          <a:p>
            <a:pPr lvl="1"/>
            <a:r>
              <a:rPr lang="en-US" dirty="0"/>
              <a:t>Very similar to </a:t>
            </a:r>
            <a:r>
              <a:rPr lang="en-US" dirty="0" err="1"/>
              <a:t>cdecl</a:t>
            </a:r>
            <a:endParaRPr lang="en-US" dirty="0"/>
          </a:p>
          <a:p>
            <a:r>
              <a:rPr lang="en-US" dirty="0"/>
              <a:t>Microsoft</a:t>
            </a:r>
          </a:p>
          <a:p>
            <a:pPr lvl="1"/>
            <a:r>
              <a:rPr lang="en-US" dirty="0"/>
              <a:t>‘this’ pointer passed in ECX, and the </a:t>
            </a:r>
            <a:r>
              <a:rPr lang="en-US" dirty="0" err="1"/>
              <a:t>callee</a:t>
            </a:r>
            <a:r>
              <a:rPr lang="en-US" dirty="0"/>
              <a:t> cleans the stack. (similar to </a:t>
            </a:r>
            <a:r>
              <a:rPr lang="en-US" dirty="0" err="1"/>
              <a:t>stdcall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variable number of arguments, the caller cleans the stack (similar to </a:t>
            </a:r>
            <a:r>
              <a:rPr lang="en-US" dirty="0" err="1"/>
              <a:t>cdecl</a:t>
            </a:r>
            <a:r>
              <a:rPr lang="en-US" dirty="0"/>
              <a:t>, again.)</a:t>
            </a:r>
          </a:p>
        </p:txBody>
      </p:sp>
    </p:spTree>
    <p:extLst>
      <p:ext uri="{BB962C8B-B14F-4D97-AF65-F5344CB8AC3E}">
        <p14:creationId xmlns:p14="http://schemas.microsoft.com/office/powerpoint/2010/main" val="5182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EF39-77F1-864C-AE9F-DC6408B2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32bit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08AE1-E0A0-1E4B-8129-1D3F8FFC6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 general purpose registers</a:t>
            </a:r>
          </a:p>
          <a:p>
            <a:r>
              <a:rPr lang="en-US" dirty="0"/>
              <a:t>r15 PC, r14 LR, r13 SP, r12 Intra-procedure-call scratch register</a:t>
            </a:r>
          </a:p>
          <a:p>
            <a:r>
              <a:rPr lang="en-US" dirty="0"/>
              <a:t>r4-r11 holds local variables; r0-r3 hold arguments and return value</a:t>
            </a:r>
          </a:p>
          <a:p>
            <a:r>
              <a:rPr lang="en-US" dirty="0" err="1"/>
              <a:t>Callees</a:t>
            </a:r>
            <a:r>
              <a:rPr lang="en-US" dirty="0"/>
              <a:t> must preserve r4-r11 and SP.</a:t>
            </a:r>
          </a:p>
          <a:p>
            <a:pPr lvl="1"/>
            <a:r>
              <a:rPr lang="en-US" dirty="0" err="1"/>
              <a:t>Callee</a:t>
            </a:r>
            <a:r>
              <a:rPr lang="en-US" dirty="0"/>
              <a:t> MUST save LR to stack before calling other function</a:t>
            </a:r>
          </a:p>
        </p:txBody>
      </p:sp>
    </p:spTree>
    <p:extLst>
      <p:ext uri="{BB962C8B-B14F-4D97-AF65-F5344CB8AC3E}">
        <p14:creationId xmlns:p14="http://schemas.microsoft.com/office/powerpoint/2010/main" val="419566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0630-F8AA-8D40-8235-53808CC3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be aware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83842-39C1-684A-8B18-061D779B1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Shadow Space - Windows</a:t>
            </a:r>
          </a:p>
          <a:p>
            <a:r>
              <a:rPr lang="en-US" dirty="0"/>
              <a:t>Red Zone </a:t>
            </a:r>
            <a:r>
              <a:rPr lang="en-US"/>
              <a:t>-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8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B73F-D0F7-FE43-8E8E-3931DDA7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C514-E5D3-B647-9805-187EBCA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arguments passed between functions?</a:t>
            </a:r>
          </a:p>
          <a:p>
            <a:r>
              <a:rPr lang="en-US" dirty="0"/>
              <a:t>Who is responsible for what?</a:t>
            </a:r>
          </a:p>
          <a:p>
            <a:pPr lvl="1"/>
            <a:r>
              <a:rPr lang="en-US" dirty="0"/>
              <a:t>Caller responsible for cleanup, or </a:t>
            </a:r>
            <a:r>
              <a:rPr lang="en-US" dirty="0" err="1"/>
              <a:t>callee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Does system clean everything up?</a:t>
            </a:r>
          </a:p>
          <a:p>
            <a:r>
              <a:rPr lang="en-US" dirty="0"/>
              <a:t>Different OSs/architectures do things differently</a:t>
            </a:r>
          </a:p>
          <a:p>
            <a:r>
              <a:rPr lang="en-US" dirty="0"/>
              <a:t>Times change methods</a:t>
            </a:r>
          </a:p>
        </p:txBody>
      </p:sp>
    </p:spTree>
    <p:extLst>
      <p:ext uri="{BB962C8B-B14F-4D97-AF65-F5344CB8AC3E}">
        <p14:creationId xmlns:p14="http://schemas.microsoft.com/office/powerpoint/2010/main" val="38692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C9FF-981B-0544-87CB-785C446F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Caller clean-up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66A7B-027E-FD4E-95FE-DD4645989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Cdecl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7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36A4-27D2-1549-9E34-50FB21AA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Cdecl</a:t>
            </a:r>
            <a:r>
              <a:rPr lang="en-US" dirty="0"/>
              <a:t> – c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5DA1E-A543-9641-A88D-32C4B464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Arguments passed on the stack</a:t>
            </a:r>
          </a:p>
          <a:p>
            <a:r>
              <a:rPr lang="en-US" dirty="0"/>
              <a:t>Return values in EAX</a:t>
            </a:r>
          </a:p>
          <a:p>
            <a:r>
              <a:rPr lang="en-US" dirty="0"/>
              <a:t>Caller saves: EAX, ECX, EDX. </a:t>
            </a:r>
            <a:r>
              <a:rPr lang="en-US" dirty="0" err="1"/>
              <a:t>Callee</a:t>
            </a:r>
            <a:r>
              <a:rPr lang="en-US" dirty="0"/>
              <a:t> saves everything else</a:t>
            </a:r>
          </a:p>
          <a:p>
            <a:r>
              <a:rPr lang="en-US" dirty="0"/>
              <a:t>Function arguments pushed right to left.</a:t>
            </a:r>
          </a:p>
          <a:p>
            <a:r>
              <a:rPr lang="en-US" dirty="0"/>
              <a:t>Usually default for X86 C compilers</a:t>
            </a:r>
          </a:p>
          <a:p>
            <a:pPr lvl="1"/>
            <a:r>
              <a:rPr lang="en-US" dirty="0"/>
              <a:t>But not guaranteed to be portable</a:t>
            </a:r>
          </a:p>
        </p:txBody>
      </p:sp>
    </p:spTree>
    <p:extLst>
      <p:ext uri="{BB962C8B-B14F-4D97-AF65-F5344CB8AC3E}">
        <p14:creationId xmlns:p14="http://schemas.microsoft.com/office/powerpoint/2010/main" val="291857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9912-B349-C641-B5ED-65325300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Callee</a:t>
            </a:r>
            <a:r>
              <a:rPr lang="en-US" dirty="0"/>
              <a:t> clean-up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BE6C2-A2B6-F043-B29B-C215D2A3C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stdcall</a:t>
            </a:r>
            <a:endParaRPr lang="en-US" dirty="0"/>
          </a:p>
          <a:p>
            <a:r>
              <a:rPr lang="en-US" dirty="0"/>
              <a:t>Microsoft </a:t>
            </a:r>
            <a:r>
              <a:rPr lang="en-US" dirty="0" err="1"/>
              <a:t>fastcall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4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2633-98D2-4040-81F7-D57317C23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stdcall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D14B4-9692-9849-A68E-699B33DC0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are pushed right-to-left</a:t>
            </a:r>
          </a:p>
          <a:p>
            <a:r>
              <a:rPr lang="en-US" dirty="0"/>
              <a:t>EAX, ECX, EDX are not safe (can be used by the function)</a:t>
            </a:r>
          </a:p>
          <a:p>
            <a:r>
              <a:rPr lang="en-US" dirty="0"/>
              <a:t>Return values stored in EAX</a:t>
            </a:r>
          </a:p>
          <a:p>
            <a:r>
              <a:rPr lang="en-US" dirty="0"/>
              <a:t>Microsoft Win32API</a:t>
            </a:r>
          </a:p>
          <a:p>
            <a:r>
              <a:rPr lang="en-US" dirty="0"/>
              <a:t>CALLEE CLEANS UP THE STACK</a:t>
            </a:r>
          </a:p>
          <a:p>
            <a:pPr lvl="1"/>
            <a:r>
              <a:rPr lang="en-US" dirty="0"/>
              <a:t>‘ret 0x8’</a:t>
            </a:r>
          </a:p>
        </p:txBody>
      </p:sp>
    </p:spTree>
    <p:extLst>
      <p:ext uri="{BB962C8B-B14F-4D97-AF65-F5344CB8AC3E}">
        <p14:creationId xmlns:p14="http://schemas.microsoft.com/office/powerpoint/2010/main" val="75400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18D9-A662-0D41-A4BF-66B53EA5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</a:t>
            </a:r>
            <a:r>
              <a:rPr lang="en-US" dirty="0" err="1"/>
              <a:t>fastcall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90C5-1B1D-2E42-903D-45186B02C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Passes first two arguments (left to right) in ECX, EDX.</a:t>
            </a:r>
          </a:p>
          <a:p>
            <a:r>
              <a:rPr lang="en-US" dirty="0"/>
              <a:t>Additional arguments pushed onto stack right to left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3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99C8-0B88-644C-879D-F7397BC9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731F1-F9DA-C242-AF72-4F4C67BF0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thiscall</a:t>
            </a:r>
            <a:endParaRPr lang="en-US" dirty="0"/>
          </a:p>
          <a:p>
            <a:r>
              <a:rPr lang="en-US" dirty="0"/>
              <a:t>arm</a:t>
            </a:r>
          </a:p>
          <a:p>
            <a:r>
              <a:rPr lang="en-US" dirty="0"/>
              <a:t>64-bit</a:t>
            </a:r>
          </a:p>
        </p:txBody>
      </p:sp>
    </p:spTree>
    <p:extLst>
      <p:ext uri="{BB962C8B-B14F-4D97-AF65-F5344CB8AC3E}">
        <p14:creationId xmlns:p14="http://schemas.microsoft.com/office/powerpoint/2010/main" val="3488379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4E75-49EC-2E4E-8B73-66ACCC04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 bit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3BE6-37DD-0C4D-91FD-41C4BC35A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RCX, RDX, R8, R9 for first 4 arguments.</a:t>
            </a:r>
          </a:p>
          <a:p>
            <a:pPr lvl="1"/>
            <a:r>
              <a:rPr lang="en-US" dirty="0"/>
              <a:t>Other arguments pushed onto stack right to left</a:t>
            </a:r>
          </a:p>
          <a:p>
            <a:r>
              <a:rPr lang="en-US" dirty="0"/>
              <a:t>Return in RAX</a:t>
            </a:r>
          </a:p>
          <a:p>
            <a:r>
              <a:rPr lang="en-US" dirty="0"/>
              <a:t>32 bytes ‘Shadow Space’ allocated by caller on stack before calling function and pop stack after call.</a:t>
            </a:r>
          </a:p>
          <a:p>
            <a:r>
              <a:rPr lang="en-US" dirty="0"/>
              <a:t>Caller-saved: RAX, RCX, RDX, R8-R11 (volatile)</a:t>
            </a:r>
          </a:p>
          <a:p>
            <a:r>
              <a:rPr lang="en-US" dirty="0" err="1"/>
              <a:t>Callee</a:t>
            </a:r>
            <a:r>
              <a:rPr lang="en-US" dirty="0"/>
              <a:t>-saved: RBX, RBP, RDI, RSI, RSP, R12-R15 (nonvolatile)</a:t>
            </a:r>
          </a:p>
        </p:txBody>
      </p:sp>
    </p:spTree>
    <p:extLst>
      <p:ext uri="{BB962C8B-B14F-4D97-AF65-F5344CB8AC3E}">
        <p14:creationId xmlns:p14="http://schemas.microsoft.com/office/powerpoint/2010/main" val="2131513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{137879ED-BD9E-764E-9CFD-BF9DB7A09F11}tf16401378</Template>
  <TotalTime>1721</TotalTime>
  <Words>432</Words>
  <Application>Microsoft Macintosh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MS Shell Dlg 2</vt:lpstr>
      <vt:lpstr>Wingdings</vt:lpstr>
      <vt:lpstr>Wingdings 3</vt:lpstr>
      <vt:lpstr>Madison</vt:lpstr>
      <vt:lpstr>Calling Conventions</vt:lpstr>
      <vt:lpstr>Calling conventions</vt:lpstr>
      <vt:lpstr>Caller clean-up</vt:lpstr>
      <vt:lpstr>Cdecl – c declaration</vt:lpstr>
      <vt:lpstr>Callee clean-up</vt:lpstr>
      <vt:lpstr>stdcall</vt:lpstr>
      <vt:lpstr>Microsoft fastcall</vt:lpstr>
      <vt:lpstr>Others</vt:lpstr>
      <vt:lpstr>64 bit Windows</vt:lpstr>
      <vt:lpstr>64 bit linux (System V AMD64 ABI)</vt:lpstr>
      <vt:lpstr>thiscall</vt:lpstr>
      <vt:lpstr>ARM 32bit</vt:lpstr>
      <vt:lpstr>Things to be aware of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memory &amp; Calling Conventions</dc:title>
  <dc:creator>Wollman, Alex</dc:creator>
  <cp:lastModifiedBy>Wollman, Alex</cp:lastModifiedBy>
  <cp:revision>1</cp:revision>
  <dcterms:created xsi:type="dcterms:W3CDTF">2019-09-02T19:53:58Z</dcterms:created>
  <dcterms:modified xsi:type="dcterms:W3CDTF">2020-01-22T21:06:53Z</dcterms:modified>
</cp:coreProperties>
</file>